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1" r:id="rId3"/>
    <p:sldId id="262" r:id="rId4"/>
    <p:sldId id="268" r:id="rId5"/>
    <p:sldId id="263" r:id="rId6"/>
    <p:sldId id="26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66"/>
    <a:srgbClr val="FFCD2D"/>
    <a:srgbClr val="0099FF"/>
    <a:srgbClr val="CC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9" autoAdjust="0"/>
    <p:restoredTop sz="95194" autoAdjust="0"/>
  </p:normalViewPr>
  <p:slideViewPr>
    <p:cSldViewPr snapToGrid="0">
      <p:cViewPr varScale="1">
        <p:scale>
          <a:sx n="66" d="100"/>
          <a:sy n="66" d="100"/>
        </p:scale>
        <p:origin x="568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19841-0267-477E-86E6-FA1D9D2270D0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F6175-EE08-4697-A236-F3276C30EA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F6175-EE08-4697-A236-F3276C30EAE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347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F6175-EE08-4697-A236-F3276C30EAE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3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8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0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7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9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8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5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7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3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9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3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735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93577" y="3998556"/>
            <a:ext cx="1309588" cy="13947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92677" y="638997"/>
            <a:ext cx="11721042" cy="804386"/>
          </a:xfrm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fr-F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CLASSEUR TECHNIQUE </a:t>
            </a:r>
            <a:endParaRPr lang="fr-FR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7812919" y="2599114"/>
            <a:ext cx="6400800" cy="550912"/>
          </a:xfrm>
        </p:spPr>
        <p:txBody>
          <a:bodyPr>
            <a:normAutofit lnSpcReduction="10000"/>
          </a:bodyPr>
          <a:lstStyle/>
          <a:p>
            <a:r>
              <a:rPr lang="fr-FR" sz="3200" b="1" dirty="0">
                <a:solidFill>
                  <a:srgbClr val="002060"/>
                </a:solidFill>
              </a:rPr>
              <a:t>Saison </a:t>
            </a:r>
            <a:r>
              <a:rPr lang="fr-FR" sz="3200" b="1" dirty="0" smtClean="0">
                <a:solidFill>
                  <a:srgbClr val="002060"/>
                </a:solidFill>
              </a:rPr>
              <a:t>2020-2021</a:t>
            </a:r>
            <a:endParaRPr lang="fr-FR" sz="3200" b="1" dirty="0">
              <a:solidFill>
                <a:srgbClr val="002060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75" y="3602757"/>
            <a:ext cx="2276115" cy="226928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3646" y="3592478"/>
            <a:ext cx="3249450" cy="2206943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785820" y="160575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FF5050"/>
                </a:solidFill>
              </a:rPr>
              <a:t>NOTE A TOUS LES CLUBS </a:t>
            </a:r>
            <a:r>
              <a:rPr lang="fr-FR" sz="2400" b="1" u="sng" dirty="0" smtClean="0">
                <a:solidFill>
                  <a:srgbClr val="FF5050"/>
                </a:solidFill>
              </a:rPr>
              <a:t>(JEUNES</a:t>
            </a:r>
            <a:r>
              <a:rPr lang="fr-FR" sz="2400" b="1" u="sng" dirty="0">
                <a:solidFill>
                  <a:srgbClr val="FF5050"/>
                </a:solidFill>
              </a:rPr>
              <a:t>) DU DEPARTEMENT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754880" y="3587368"/>
            <a:ext cx="3397718" cy="23391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Logo club à insérer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66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09976" y="557807"/>
            <a:ext cx="11609304" cy="1232491"/>
          </a:xfrm>
        </p:spPr>
        <p:txBody>
          <a:bodyPr anchor="ctr">
            <a:noAutofit/>
          </a:bodyPr>
          <a:lstStyle/>
          <a:p>
            <a:r>
              <a:rPr lang="fr-FR" sz="4400" dirty="0"/>
              <a:t>CLASSEUR TECHNIQUE </a:t>
            </a:r>
            <a:r>
              <a:rPr lang="fr-FR" sz="4400" dirty="0" smtClean="0"/>
              <a:t>2020 - 2021</a:t>
            </a:r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529392" y="2310408"/>
            <a:ext cx="91124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OBJECTIFS</a:t>
            </a:r>
            <a:r>
              <a:rPr lang="fr-FR" sz="2400" dirty="0"/>
              <a:t> </a:t>
            </a:r>
            <a:r>
              <a:rPr lang="fr-FR" sz="2400" dirty="0" smtClean="0"/>
              <a:t>:</a:t>
            </a:r>
          </a:p>
          <a:p>
            <a:endParaRPr lang="fr-FR" sz="2400" dirty="0"/>
          </a:p>
          <a:p>
            <a:endParaRPr lang="fr-FR" sz="2400" dirty="0"/>
          </a:p>
          <a:p>
            <a:pPr marL="285750" indent="-285750">
              <a:buFontTx/>
              <a:buChar char="-"/>
            </a:pPr>
            <a:r>
              <a:rPr lang="fr-FR" sz="2400" dirty="0"/>
              <a:t>Avoir un listing actualisé des référents par club</a:t>
            </a:r>
          </a:p>
          <a:p>
            <a:endParaRPr lang="fr-FR" sz="2400" dirty="0"/>
          </a:p>
          <a:p>
            <a:pPr marL="285750" indent="-285750">
              <a:buFontTx/>
              <a:buChar char="-"/>
            </a:pPr>
            <a:r>
              <a:rPr lang="fr-FR" sz="2400" dirty="0"/>
              <a:t>Harmoniser les dénominations de l’encadrement technique</a:t>
            </a:r>
          </a:p>
          <a:p>
            <a:endParaRPr lang="fr-FR" sz="2400" dirty="0"/>
          </a:p>
          <a:p>
            <a:pPr marL="285750" indent="-285750">
              <a:buFontTx/>
              <a:buChar char="-"/>
            </a:pPr>
            <a:r>
              <a:rPr lang="fr-FR" sz="2400" dirty="0"/>
              <a:t>Posséder une base de données utilisable et performante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62" y="2712266"/>
            <a:ext cx="1404557" cy="140034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8059" y="4805739"/>
            <a:ext cx="1879964" cy="127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fr-FR" sz="4000" dirty="0" smtClean="0"/>
              <a:t>LES </a:t>
            </a:r>
            <a:r>
              <a:rPr lang="fr-FR" sz="4000" dirty="0" smtClean="0"/>
              <a:t>MEMBRES DU CLUB</a:t>
            </a:r>
            <a:endParaRPr lang="fr-FR" sz="4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661343"/>
              </p:ext>
            </p:extLst>
          </p:nvPr>
        </p:nvGraphicFramePr>
        <p:xfrm>
          <a:off x="442972" y="2137481"/>
          <a:ext cx="11290435" cy="4068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3451"/>
                <a:gridCol w="2651766"/>
                <a:gridCol w="2822609"/>
                <a:gridCol w="2822609"/>
              </a:tblGrid>
              <a:tr h="55773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Fonction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</a:t>
                      </a:r>
                      <a:r>
                        <a:rPr lang="fr-FR" baseline="0" dirty="0" smtClean="0"/>
                        <a:t> - Prénom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Téléphone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Adresse</a:t>
                      </a:r>
                      <a:r>
                        <a:rPr lang="fr-FR" baseline="0" dirty="0" smtClean="0"/>
                        <a:t> Mail</a:t>
                      </a:r>
                      <a:endParaRPr lang="fr-FR" dirty="0"/>
                    </a:p>
                  </a:txBody>
                  <a:tcPr anchor="ctr"/>
                </a:tc>
              </a:tr>
              <a:tr h="55773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Président de la structure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55773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Responsable Jeunes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51333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Responsable</a:t>
                      </a:r>
                      <a:r>
                        <a:rPr lang="fr-FR" b="1" baseline="0" dirty="0" smtClean="0"/>
                        <a:t> Foot Animation (U7 à U11)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55773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Responsable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baseline="0" dirty="0" smtClean="0"/>
                        <a:t>Formation (U13 à U17)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55773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Référente Féminine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55773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Référente PEF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40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fr-FR" sz="4000" dirty="0" smtClean="0"/>
              <a:t>LES </a:t>
            </a:r>
            <a:r>
              <a:rPr lang="fr-FR" sz="4000" dirty="0" smtClean="0"/>
              <a:t>EDUCATEURS DU CLUB</a:t>
            </a:r>
            <a:endParaRPr lang="fr-FR" sz="40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33526"/>
              </p:ext>
            </p:extLst>
          </p:nvPr>
        </p:nvGraphicFramePr>
        <p:xfrm>
          <a:off x="442763" y="1963549"/>
          <a:ext cx="11290435" cy="4417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3451"/>
                <a:gridCol w="2651766"/>
                <a:gridCol w="2822609"/>
                <a:gridCol w="2822609"/>
              </a:tblGrid>
              <a:tr h="55773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Fonction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</a:t>
                      </a:r>
                      <a:r>
                        <a:rPr lang="fr-FR" baseline="0" dirty="0" smtClean="0"/>
                        <a:t> - Prénom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Téléphone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Adresse</a:t>
                      </a:r>
                      <a:r>
                        <a:rPr lang="fr-FR" baseline="0" dirty="0" smtClean="0"/>
                        <a:t> Mail</a:t>
                      </a:r>
                      <a:endParaRPr lang="fr-FR" dirty="0"/>
                    </a:p>
                  </a:txBody>
                  <a:tcPr anchor="ctr"/>
                </a:tc>
              </a:tr>
              <a:tr h="55773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Responsable U6/U7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55773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Responsable</a:t>
                      </a:r>
                      <a:r>
                        <a:rPr lang="fr-FR" b="1" baseline="0" dirty="0" smtClean="0"/>
                        <a:t> U8/U9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51333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Responsable</a:t>
                      </a:r>
                      <a:r>
                        <a:rPr lang="fr-FR" b="1" baseline="0" dirty="0" smtClean="0"/>
                        <a:t> U10/U11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55773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Responsable</a:t>
                      </a:r>
                      <a:r>
                        <a:rPr lang="fr-FR" b="1" baseline="0" dirty="0" smtClean="0"/>
                        <a:t> U12/U13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55773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Responsable U14/U15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55773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Responsable U16/U17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55773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Responsable</a:t>
                      </a:r>
                      <a:r>
                        <a:rPr lang="fr-FR" b="1" baseline="0" dirty="0" smtClean="0"/>
                        <a:t> U20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121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fr-FR" sz="4000" dirty="0" smtClean="0"/>
              <a:t>CRENEAUX D’ENTRAINEMENT</a:t>
            </a:r>
            <a:endParaRPr lang="fr-FR" sz="40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21561"/>
              </p:ext>
            </p:extLst>
          </p:nvPr>
        </p:nvGraphicFramePr>
        <p:xfrm>
          <a:off x="108620" y="2050181"/>
          <a:ext cx="11999961" cy="4658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048"/>
                <a:gridCol w="2160188"/>
                <a:gridCol w="2299273"/>
                <a:gridCol w="2299273"/>
                <a:gridCol w="3457179"/>
              </a:tblGrid>
              <a:tr h="78220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CATEGORIE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SEANCE 1 (Horaire)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SEANCE 2 (Horaire)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SEANCE 3 (Horaire)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Lieu (Adresse Stade)</a:t>
                      </a:r>
                      <a:endParaRPr lang="fr-FR" dirty="0"/>
                    </a:p>
                  </a:txBody>
                  <a:tcPr anchor="ctr"/>
                </a:tc>
              </a:tr>
              <a:tr h="45318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U6/U7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45318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U8/U9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45318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U10/U11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45318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U12/U13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45318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U14/U15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45318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U16/U17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</a:tr>
              <a:tr h="45318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U20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412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Séance Féminine Jeune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78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62" y="2687857"/>
            <a:ext cx="1404557" cy="140034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8059" y="5075247"/>
            <a:ext cx="1879964" cy="127682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13360" y="3071673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LA MISE A JOUR DES MEMBRES DU CLUB </a:t>
            </a:r>
          </a:p>
          <a:p>
            <a:pPr algn="ctr"/>
            <a:endParaRPr lang="fr-FR" sz="2800" b="1" dirty="0"/>
          </a:p>
          <a:p>
            <a:pPr algn="ctr"/>
            <a:r>
              <a:rPr lang="fr-FR" sz="2800" b="1" dirty="0" smtClean="0"/>
              <a:t>DOIT ETRE REALISEE </a:t>
            </a:r>
            <a:r>
              <a:rPr lang="fr-FR" sz="2800" b="1" u="sng" dirty="0" smtClean="0"/>
              <a:t>AVANT LE LUNDI 28 SEPTEMBRE 2020</a:t>
            </a:r>
          </a:p>
          <a:p>
            <a:pPr algn="ctr"/>
            <a:endParaRPr lang="fr-FR" sz="2800" b="1" u="sng" dirty="0"/>
          </a:p>
        </p:txBody>
      </p:sp>
      <p:sp>
        <p:nvSpPr>
          <p:cNvPr id="8" name="Titre 6"/>
          <p:cNvSpPr txBox="1">
            <a:spLocks/>
          </p:cNvSpPr>
          <p:nvPr/>
        </p:nvSpPr>
        <p:spPr>
          <a:xfrm>
            <a:off x="409976" y="557808"/>
            <a:ext cx="1160930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800" b="1" dirty="0" smtClean="0"/>
              <a:t>CLASSEUR TECHNIQUE 2020- 2021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27113740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4431</TotalTime>
  <Words>164</Words>
  <Application>Microsoft Office PowerPoint</Application>
  <PresentationFormat>Grand écran</PresentationFormat>
  <Paragraphs>61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Calibri</vt:lpstr>
      <vt:lpstr>Gill Sans MT</vt:lpstr>
      <vt:lpstr>Wingdings 2</vt:lpstr>
      <vt:lpstr>Dividende</vt:lpstr>
      <vt:lpstr>CLASSEUR TECHNIQUE </vt:lpstr>
      <vt:lpstr>CLASSEUR TECHNIQUE 2020 - 2021</vt:lpstr>
      <vt:lpstr>LES MEMBRES DU CLUB</vt:lpstr>
      <vt:lpstr>LES EDUCATEURS DU CLUB</vt:lpstr>
      <vt:lpstr>CRENEAUX D’ENTRAINEMENT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Juglaret Jimmy</dc:creator>
  <cp:lastModifiedBy>JUGLARET Jimmy</cp:lastModifiedBy>
  <cp:revision>167</cp:revision>
  <dcterms:created xsi:type="dcterms:W3CDTF">2017-01-09T16:12:09Z</dcterms:created>
  <dcterms:modified xsi:type="dcterms:W3CDTF">2020-08-31T12:15:31Z</dcterms:modified>
</cp:coreProperties>
</file>