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9BBBC"/>
    <a:srgbClr val="FEF5E6"/>
    <a:srgbClr val="4189A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OGER EDOUARD" userId="d92cb3ae-302f-4a13-b418-b67ca0cf6db9" providerId="ADAL" clId="{03C906C2-6BE4-4971-B0F6-1B52394C6067}"/>
    <pc:docChg chg="modSld">
      <pc:chgData name="FROGER EDOUARD" userId="d92cb3ae-302f-4a13-b418-b67ca0cf6db9" providerId="ADAL" clId="{03C906C2-6BE4-4971-B0F6-1B52394C6067}" dt="2022-06-10T22:08:29.288" v="3" actId="20577"/>
      <pc:docMkLst>
        <pc:docMk/>
      </pc:docMkLst>
      <pc:sldChg chg="modSp mod">
        <pc:chgData name="FROGER EDOUARD" userId="d92cb3ae-302f-4a13-b418-b67ca0cf6db9" providerId="ADAL" clId="{03C906C2-6BE4-4971-B0F6-1B52394C6067}" dt="2022-06-10T22:08:29.288" v="3" actId="20577"/>
        <pc:sldMkLst>
          <pc:docMk/>
          <pc:sldMk cId="1068938734" sldId="257"/>
        </pc:sldMkLst>
        <pc:spChg chg="mod">
          <ac:chgData name="FROGER EDOUARD" userId="d92cb3ae-302f-4a13-b418-b67ca0cf6db9" providerId="ADAL" clId="{03C906C2-6BE4-4971-B0F6-1B52394C6067}" dt="2022-06-10T22:08:29.288" v="3" actId="20577"/>
          <ac:spMkLst>
            <pc:docMk/>
            <pc:sldMk cId="1068938734" sldId="257"/>
            <ac:spMk id="1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238388B-D4CE-4073-9126-8D075C47AE9B}" type="datetimeFigureOut">
              <a:rPr lang="fr-FR" smtClean="0"/>
              <a:t>11/06/2022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3944993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238388B-D4CE-4073-9126-8D075C47AE9B}" type="datetimeFigureOut">
              <a:rPr lang="fr-FR" smtClean="0"/>
              <a:t>11/06/2022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3988649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238388B-D4CE-4073-9126-8D075C47AE9B}" type="datetimeFigureOut">
              <a:rPr lang="fr-FR" smtClean="0"/>
              <a:t>11/06/2022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304387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238388B-D4CE-4073-9126-8D075C47AE9B}" type="datetimeFigureOut">
              <a:rPr lang="fr-FR" smtClean="0"/>
              <a:t>11/06/2022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1337529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238388B-D4CE-4073-9126-8D075C47AE9B}" type="datetimeFigureOut">
              <a:rPr lang="fr-FR" smtClean="0"/>
              <a:t>11/06/2022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50147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238388B-D4CE-4073-9126-8D075C47AE9B}" type="datetimeFigureOut">
              <a:rPr lang="fr-FR" smtClean="0"/>
              <a:t>11/06/2022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223269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238388B-D4CE-4073-9126-8D075C47AE9B}" type="datetimeFigureOut">
              <a:rPr lang="fr-FR" smtClean="0"/>
              <a:t>11/06/2022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75171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238388B-D4CE-4073-9126-8D075C47AE9B}" type="datetimeFigureOut">
              <a:rPr lang="fr-FR" smtClean="0"/>
              <a:t>11/06/2022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4176468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238388B-D4CE-4073-9126-8D075C47AE9B}" type="datetimeFigureOut">
              <a:rPr lang="fr-FR" smtClean="0"/>
              <a:t>11/06/2022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25324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238388B-D4CE-4073-9126-8D075C47AE9B}" type="datetimeFigureOut">
              <a:rPr lang="fr-FR" smtClean="0"/>
              <a:t>11/06/2022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146543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238388B-D4CE-4073-9126-8D075C47AE9B}" type="datetimeFigureOut">
              <a:rPr lang="fr-FR" smtClean="0"/>
              <a:t>11/06/2022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BCB6B1-5379-4465-B69D-9AB46D19B69F}" type="slidenum">
              <a:rPr lang="fr-FR" smtClean="0"/>
              <a:t>‹N°›</a:t>
            </a:fld>
            <a:endParaRPr lang="fr-FR"/>
          </a:p>
        </p:txBody>
      </p:sp>
    </p:spTree>
    <p:extLst>
      <p:ext uri="{BB962C8B-B14F-4D97-AF65-F5344CB8AC3E}">
        <p14:creationId xmlns:p14="http://schemas.microsoft.com/office/powerpoint/2010/main" val="1304788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8388B-D4CE-4073-9126-8D075C47AE9B}" type="datetimeFigureOut">
              <a:rPr lang="fr-FR" smtClean="0"/>
              <a:t>11/06/2022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CB6B1-5379-4465-B69D-9AB46D19B69F}" type="slidenum">
              <a:rPr lang="fr-FR" smtClean="0"/>
              <a:t>‹N°›</a:t>
            </a:fld>
            <a:endParaRPr lang="fr-FR"/>
          </a:p>
        </p:txBody>
      </p:sp>
    </p:spTree>
    <p:extLst>
      <p:ext uri="{BB962C8B-B14F-4D97-AF65-F5344CB8AC3E}">
        <p14:creationId xmlns:p14="http://schemas.microsoft.com/office/powerpoint/2010/main" val="443259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1.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txBox="1">
            <a:spLocks/>
          </p:cNvSpPr>
          <p:nvPr/>
        </p:nvSpPr>
        <p:spPr>
          <a:xfrm>
            <a:off x="2756413" y="0"/>
            <a:ext cx="8504256" cy="777764"/>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400" dirty="0">
                <a:ln>
                  <a:solidFill>
                    <a:schemeClr val="tx1"/>
                  </a:solidFill>
                </a:ln>
                <a:latin typeface="MADE Dillan" panose="02000503000000020004" pitchFamily="50" charset="0"/>
              </a:rPr>
              <a:t>Programme Éducatif Fédéral</a:t>
            </a:r>
          </a:p>
        </p:txBody>
      </p:sp>
      <p:pic>
        <p:nvPicPr>
          <p:cNvPr id="21" name="Imag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43" y="899231"/>
            <a:ext cx="1559925" cy="1555241"/>
          </a:xfrm>
          <a:prstGeom prst="rect">
            <a:avLst/>
          </a:prstGeom>
        </p:spPr>
      </p:pic>
      <p:pic>
        <p:nvPicPr>
          <p:cNvPr id="22" name="Imag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43" y="4820954"/>
            <a:ext cx="1559333" cy="1551212"/>
          </a:xfrm>
          <a:prstGeom prst="rect">
            <a:avLst/>
          </a:prstGeom>
        </p:spPr>
      </p:pic>
      <p:pic>
        <p:nvPicPr>
          <p:cNvPr id="23" name="Imag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142" y="2730216"/>
            <a:ext cx="1419803" cy="1814993"/>
          </a:xfrm>
          <a:prstGeom prst="rect">
            <a:avLst/>
          </a:prstGeom>
        </p:spPr>
      </p:pic>
      <p:grpSp>
        <p:nvGrpSpPr>
          <p:cNvPr id="24" name="Groupe 23"/>
          <p:cNvGrpSpPr/>
          <p:nvPr/>
        </p:nvGrpSpPr>
        <p:grpSpPr>
          <a:xfrm>
            <a:off x="3145877" y="729291"/>
            <a:ext cx="7767144" cy="475347"/>
            <a:chOff x="0" y="6159864"/>
            <a:chExt cx="9144000" cy="698140"/>
          </a:xfrm>
        </p:grpSpPr>
        <p:pic>
          <p:nvPicPr>
            <p:cNvPr id="25" name="Picture 3"/>
            <p:cNvPicPr>
              <a:picLocks noChangeAspect="1" noChangeArrowheads="1"/>
            </p:cNvPicPr>
            <p:nvPr/>
          </p:nvPicPr>
          <p:blipFill>
            <a:blip r:embed="rId5" cstate="print"/>
            <a:srcRect/>
            <a:stretch>
              <a:fillRect/>
            </a:stretch>
          </p:blipFill>
          <p:spPr bwMode="auto">
            <a:xfrm>
              <a:off x="0" y="6165308"/>
              <a:ext cx="1675878" cy="692696"/>
            </a:xfrm>
            <a:prstGeom prst="rect">
              <a:avLst/>
            </a:prstGeom>
            <a:noFill/>
            <a:ln w="9525">
              <a:noFill/>
              <a:miter lim="800000"/>
              <a:headEnd/>
              <a:tailEnd/>
            </a:ln>
          </p:spPr>
        </p:pic>
        <p:pic>
          <p:nvPicPr>
            <p:cNvPr id="26" name="Picture 5"/>
            <p:cNvPicPr>
              <a:picLocks noChangeAspect="1" noChangeArrowheads="1"/>
            </p:cNvPicPr>
            <p:nvPr/>
          </p:nvPicPr>
          <p:blipFill>
            <a:blip r:embed="rId6" cstate="print"/>
            <a:srcRect/>
            <a:stretch>
              <a:fillRect/>
            </a:stretch>
          </p:blipFill>
          <p:spPr bwMode="auto">
            <a:xfrm>
              <a:off x="3131840" y="6165305"/>
              <a:ext cx="1539515" cy="692695"/>
            </a:xfrm>
            <a:prstGeom prst="rect">
              <a:avLst/>
            </a:prstGeom>
            <a:noFill/>
            <a:ln w="9525">
              <a:noFill/>
              <a:miter lim="800000"/>
              <a:headEnd/>
              <a:tailEnd/>
            </a:ln>
          </p:spPr>
        </p:pic>
        <p:pic>
          <p:nvPicPr>
            <p:cNvPr id="27" name="Picture 6"/>
            <p:cNvPicPr>
              <a:picLocks noChangeAspect="1" noChangeArrowheads="1"/>
            </p:cNvPicPr>
            <p:nvPr/>
          </p:nvPicPr>
          <p:blipFill>
            <a:blip r:embed="rId7" cstate="print"/>
            <a:srcRect/>
            <a:stretch>
              <a:fillRect/>
            </a:stretch>
          </p:blipFill>
          <p:spPr bwMode="auto">
            <a:xfrm>
              <a:off x="4644008" y="6165304"/>
              <a:ext cx="1500233" cy="692696"/>
            </a:xfrm>
            <a:prstGeom prst="rect">
              <a:avLst/>
            </a:prstGeom>
            <a:noFill/>
            <a:ln w="9525">
              <a:noFill/>
              <a:miter lim="800000"/>
              <a:headEnd/>
              <a:tailEnd/>
            </a:ln>
          </p:spPr>
        </p:pic>
        <p:pic>
          <p:nvPicPr>
            <p:cNvPr id="28" name="Picture 7"/>
            <p:cNvPicPr>
              <a:picLocks noChangeAspect="1" noChangeArrowheads="1"/>
            </p:cNvPicPr>
            <p:nvPr/>
          </p:nvPicPr>
          <p:blipFill>
            <a:blip r:embed="rId8" cstate="print"/>
            <a:srcRect/>
            <a:stretch>
              <a:fillRect/>
            </a:stretch>
          </p:blipFill>
          <p:spPr bwMode="auto">
            <a:xfrm>
              <a:off x="6084168" y="6165304"/>
              <a:ext cx="1597209" cy="692696"/>
            </a:xfrm>
            <a:prstGeom prst="rect">
              <a:avLst/>
            </a:prstGeom>
            <a:noFill/>
            <a:ln w="9525">
              <a:noFill/>
              <a:miter lim="800000"/>
              <a:headEnd/>
              <a:tailEnd/>
            </a:ln>
          </p:spPr>
        </p:pic>
        <p:pic>
          <p:nvPicPr>
            <p:cNvPr id="29" name="Picture 8"/>
            <p:cNvPicPr>
              <a:picLocks noChangeAspect="1" noChangeArrowheads="1"/>
            </p:cNvPicPr>
            <p:nvPr/>
          </p:nvPicPr>
          <p:blipFill>
            <a:blip r:embed="rId9" cstate="print"/>
            <a:srcRect/>
            <a:stretch>
              <a:fillRect/>
            </a:stretch>
          </p:blipFill>
          <p:spPr bwMode="auto">
            <a:xfrm>
              <a:off x="7668344" y="6159864"/>
              <a:ext cx="1475656" cy="698136"/>
            </a:xfrm>
            <a:prstGeom prst="rect">
              <a:avLst/>
            </a:prstGeom>
            <a:noFill/>
            <a:ln w="9525">
              <a:noFill/>
              <a:miter lim="800000"/>
              <a:headEnd/>
              <a:tailEnd/>
            </a:ln>
          </p:spPr>
        </p:pic>
        <p:pic>
          <p:nvPicPr>
            <p:cNvPr id="30" name="Picture 4"/>
            <p:cNvPicPr>
              <a:picLocks noChangeAspect="1" noChangeArrowheads="1"/>
            </p:cNvPicPr>
            <p:nvPr/>
          </p:nvPicPr>
          <p:blipFill>
            <a:blip r:embed="rId10" cstate="print"/>
            <a:srcRect/>
            <a:stretch>
              <a:fillRect/>
            </a:stretch>
          </p:blipFill>
          <p:spPr bwMode="auto">
            <a:xfrm>
              <a:off x="1619673" y="6165306"/>
              <a:ext cx="1512168" cy="692696"/>
            </a:xfrm>
            <a:prstGeom prst="rect">
              <a:avLst/>
            </a:prstGeom>
            <a:noFill/>
            <a:ln w="38100">
              <a:solidFill>
                <a:schemeClr val="tx1"/>
              </a:solidFill>
              <a:miter lim="800000"/>
              <a:headEnd/>
              <a:tailEnd/>
            </a:ln>
          </p:spPr>
        </p:pic>
      </p:grpSp>
      <p:pic>
        <p:nvPicPr>
          <p:cNvPr id="4" name="Image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450022" y="1279973"/>
            <a:ext cx="4542256" cy="5281693"/>
          </a:xfrm>
          <a:prstGeom prst="rect">
            <a:avLst/>
          </a:prstGeom>
        </p:spPr>
      </p:pic>
    </p:spTree>
    <p:extLst>
      <p:ext uri="{BB962C8B-B14F-4D97-AF65-F5344CB8AC3E}">
        <p14:creationId xmlns:p14="http://schemas.microsoft.com/office/powerpoint/2010/main" val="314742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40523" y="1272756"/>
            <a:ext cx="9925656" cy="1584156"/>
          </a:xfrm>
          <a:solidFill>
            <a:srgbClr val="FFFFCC"/>
          </a:solidFill>
        </p:spPr>
        <p:txBody>
          <a:bodyPr>
            <a:noAutofit/>
          </a:bodyPr>
          <a:lstStyle/>
          <a:p>
            <a:pPr algn="l"/>
            <a:r>
              <a:rPr lang="fr-FR" sz="1800" b="1" i="1" dirty="0"/>
              <a:t>Thématique de l’action : </a:t>
            </a:r>
            <a:r>
              <a:rPr lang="fr-FR" sz="1800" dirty="0"/>
              <a:t>Engagement citoyen</a:t>
            </a:r>
          </a:p>
          <a:p>
            <a:pPr algn="l"/>
            <a:r>
              <a:rPr lang="fr-FR" sz="1800" b="1" i="1" dirty="0"/>
              <a:t>Intitulé de l’action : </a:t>
            </a:r>
            <a:r>
              <a:rPr lang="fr-FR" sz="1800" dirty="0"/>
              <a:t>Pour l’Ukraine</a:t>
            </a:r>
            <a:endParaRPr lang="fr-FR" sz="1800" b="1" i="1" dirty="0"/>
          </a:p>
          <a:p>
            <a:pPr algn="l"/>
            <a:r>
              <a:rPr lang="fr-FR" sz="1800" b="1" i="1" dirty="0"/>
              <a:t>Lieu : </a:t>
            </a:r>
            <a:r>
              <a:rPr lang="fr-FR" sz="1800" dirty="0"/>
              <a:t>Pont de </a:t>
            </a:r>
            <a:r>
              <a:rPr lang="fr-FR" sz="1800" dirty="0" err="1"/>
              <a:t>Beauvoisin</a:t>
            </a:r>
            <a:endParaRPr lang="fr-FR" sz="1800" b="1" i="1" dirty="0"/>
          </a:p>
          <a:p>
            <a:pPr algn="l"/>
            <a:r>
              <a:rPr lang="fr-FR" sz="1800" b="1" i="1" dirty="0"/>
              <a:t>Public(s) et nombre de personnes concerné(s) : </a:t>
            </a:r>
            <a:r>
              <a:rPr lang="fr-FR" sz="1800" dirty="0"/>
              <a:t>l’ensemble du club</a:t>
            </a:r>
            <a:endParaRPr lang="fr-FR" sz="1800" b="1" i="1" dirty="0"/>
          </a:p>
        </p:txBody>
      </p:sp>
      <p:sp>
        <p:nvSpPr>
          <p:cNvPr id="16" name="Sous-titre 2"/>
          <p:cNvSpPr txBox="1">
            <a:spLocks/>
          </p:cNvSpPr>
          <p:nvPr/>
        </p:nvSpPr>
        <p:spPr>
          <a:xfrm>
            <a:off x="1940523" y="3013640"/>
            <a:ext cx="9925656" cy="676786"/>
          </a:xfrm>
          <a:prstGeom prst="rect">
            <a:avLst/>
          </a:prstGeom>
          <a:solidFill>
            <a:srgbClr val="FFFFCC"/>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800" b="1" i="1" dirty="0"/>
              <a:t>Constat(s) et Objectif(s) : </a:t>
            </a:r>
            <a:r>
              <a:rPr lang="fr-FR" sz="1800" dirty="0"/>
              <a:t>Pour aider les populations dans le besoin, le club voulait se mobiliser et être solidaire au vue de la situation actuelle</a:t>
            </a:r>
            <a:endParaRPr lang="fr-FR" sz="1800" b="1" i="1" dirty="0"/>
          </a:p>
        </p:txBody>
      </p:sp>
      <p:sp>
        <p:nvSpPr>
          <p:cNvPr id="17" name="Sous-titre 2"/>
          <p:cNvSpPr txBox="1">
            <a:spLocks/>
          </p:cNvSpPr>
          <p:nvPr/>
        </p:nvSpPr>
        <p:spPr>
          <a:xfrm>
            <a:off x="1940523" y="3853631"/>
            <a:ext cx="9925656" cy="708844"/>
          </a:xfrm>
          <a:prstGeom prst="rect">
            <a:avLst/>
          </a:prstGeom>
          <a:solidFill>
            <a:srgbClr val="FFFFCC"/>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800" b="1" i="1" dirty="0"/>
              <a:t>Personne(s) intervenante(s): </a:t>
            </a:r>
            <a:r>
              <a:rPr lang="fr-FR" sz="1800" dirty="0"/>
              <a:t>Monika, Sandy </a:t>
            </a:r>
            <a:r>
              <a:rPr lang="fr-FR" sz="1800" dirty="0" err="1"/>
              <a:t>Hyvernat</a:t>
            </a:r>
            <a:r>
              <a:rPr lang="fr-FR" sz="1800" dirty="0"/>
              <a:t>, Yannis </a:t>
            </a:r>
            <a:r>
              <a:rPr lang="fr-FR" sz="1800" dirty="0" err="1"/>
              <a:t>Maoudj</a:t>
            </a:r>
            <a:endParaRPr lang="fr-FR" sz="1800" b="1" i="1" dirty="0"/>
          </a:p>
        </p:txBody>
      </p:sp>
      <p:sp>
        <p:nvSpPr>
          <p:cNvPr id="18" name="Sous-titre 2"/>
          <p:cNvSpPr txBox="1">
            <a:spLocks/>
          </p:cNvSpPr>
          <p:nvPr/>
        </p:nvSpPr>
        <p:spPr>
          <a:xfrm>
            <a:off x="1940523" y="4691537"/>
            <a:ext cx="9925656" cy="2090263"/>
          </a:xfrm>
          <a:prstGeom prst="rect">
            <a:avLst/>
          </a:prstGeom>
          <a:solidFill>
            <a:srgbClr val="FFFFCC"/>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800" b="1" i="1" dirty="0"/>
              <a:t>Descriptif synthétique de l’action : </a:t>
            </a:r>
            <a:r>
              <a:rPr lang="fr-FR" sz="1800" dirty="0"/>
              <a:t>En lien avec Monika, femme de Raoul Martins, coach senior de l'USP, qui est d'origine Polonaise non loin de la frontière Ukrainienne, pays européen accueillant le plus grand nombre de réfugiés Ukrainiens, le club s’est associé pour une collecte de matériel médical.</a:t>
            </a:r>
          </a:p>
          <a:p>
            <a:pPr algn="l"/>
            <a:endParaRPr lang="fr-FR" sz="1800" b="1" i="1" dirty="0"/>
          </a:p>
          <a:p>
            <a:pPr algn="l"/>
            <a:r>
              <a:rPr lang="fr-FR" sz="1800" dirty="0"/>
              <a:t>C’est 75kg de matériel médical qui a été envoyé en Ukraine.</a:t>
            </a:r>
          </a:p>
        </p:txBody>
      </p:sp>
      <p:pic>
        <p:nvPicPr>
          <p:cNvPr id="20" name="Imag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43" y="899231"/>
            <a:ext cx="1559925" cy="1555241"/>
          </a:xfrm>
          <a:prstGeom prst="rect">
            <a:avLst/>
          </a:prstGeom>
        </p:spPr>
      </p:pic>
      <p:pic>
        <p:nvPicPr>
          <p:cNvPr id="21" name="Imag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43" y="4820954"/>
            <a:ext cx="1559333" cy="1551212"/>
          </a:xfrm>
          <a:prstGeom prst="rect">
            <a:avLst/>
          </a:prstGeom>
        </p:spPr>
      </p:pic>
      <p:pic>
        <p:nvPicPr>
          <p:cNvPr id="22" name="Imag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142" y="2730216"/>
            <a:ext cx="1419803" cy="1814993"/>
          </a:xfrm>
          <a:prstGeom prst="rect">
            <a:avLst/>
          </a:prstGeom>
        </p:spPr>
      </p:pic>
      <p:sp>
        <p:nvSpPr>
          <p:cNvPr id="23" name="Titre 1"/>
          <p:cNvSpPr txBox="1">
            <a:spLocks/>
          </p:cNvSpPr>
          <p:nvPr/>
        </p:nvSpPr>
        <p:spPr>
          <a:xfrm>
            <a:off x="2756413" y="0"/>
            <a:ext cx="8504256" cy="777764"/>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400" dirty="0">
                <a:ln>
                  <a:solidFill>
                    <a:schemeClr val="tx1"/>
                  </a:solidFill>
                </a:ln>
                <a:latin typeface="MADE Dillan" panose="02000503000000020004" pitchFamily="50" charset="0"/>
              </a:rPr>
              <a:t>Programme Éducatif Fédéral</a:t>
            </a:r>
          </a:p>
        </p:txBody>
      </p:sp>
      <p:grpSp>
        <p:nvGrpSpPr>
          <p:cNvPr id="24" name="Groupe 23"/>
          <p:cNvGrpSpPr/>
          <p:nvPr/>
        </p:nvGrpSpPr>
        <p:grpSpPr>
          <a:xfrm>
            <a:off x="3145877" y="729291"/>
            <a:ext cx="7767144" cy="475347"/>
            <a:chOff x="0" y="6159864"/>
            <a:chExt cx="9144000" cy="698140"/>
          </a:xfrm>
        </p:grpSpPr>
        <p:pic>
          <p:nvPicPr>
            <p:cNvPr id="25" name="Picture 3"/>
            <p:cNvPicPr>
              <a:picLocks noChangeAspect="1" noChangeArrowheads="1"/>
            </p:cNvPicPr>
            <p:nvPr/>
          </p:nvPicPr>
          <p:blipFill>
            <a:blip r:embed="rId5" cstate="print"/>
            <a:srcRect/>
            <a:stretch>
              <a:fillRect/>
            </a:stretch>
          </p:blipFill>
          <p:spPr bwMode="auto">
            <a:xfrm>
              <a:off x="0" y="6165308"/>
              <a:ext cx="1675878" cy="692696"/>
            </a:xfrm>
            <a:prstGeom prst="rect">
              <a:avLst/>
            </a:prstGeom>
            <a:noFill/>
            <a:ln w="9525">
              <a:noFill/>
              <a:miter lim="800000"/>
              <a:headEnd/>
              <a:tailEnd/>
            </a:ln>
          </p:spPr>
        </p:pic>
        <p:pic>
          <p:nvPicPr>
            <p:cNvPr id="27" name="Picture 5"/>
            <p:cNvPicPr>
              <a:picLocks noChangeAspect="1" noChangeArrowheads="1"/>
            </p:cNvPicPr>
            <p:nvPr/>
          </p:nvPicPr>
          <p:blipFill>
            <a:blip r:embed="rId6" cstate="print"/>
            <a:srcRect/>
            <a:stretch>
              <a:fillRect/>
            </a:stretch>
          </p:blipFill>
          <p:spPr bwMode="auto">
            <a:xfrm>
              <a:off x="3131840" y="6165305"/>
              <a:ext cx="1539515" cy="692695"/>
            </a:xfrm>
            <a:prstGeom prst="rect">
              <a:avLst/>
            </a:prstGeom>
            <a:noFill/>
            <a:ln w="9525">
              <a:noFill/>
              <a:miter lim="800000"/>
              <a:headEnd/>
              <a:tailEnd/>
            </a:ln>
          </p:spPr>
        </p:pic>
        <p:pic>
          <p:nvPicPr>
            <p:cNvPr id="28" name="Picture 6"/>
            <p:cNvPicPr>
              <a:picLocks noChangeAspect="1" noChangeArrowheads="1"/>
            </p:cNvPicPr>
            <p:nvPr/>
          </p:nvPicPr>
          <p:blipFill>
            <a:blip r:embed="rId7" cstate="print"/>
            <a:srcRect/>
            <a:stretch>
              <a:fillRect/>
            </a:stretch>
          </p:blipFill>
          <p:spPr bwMode="auto">
            <a:xfrm>
              <a:off x="4644008" y="6165304"/>
              <a:ext cx="1500233" cy="692696"/>
            </a:xfrm>
            <a:prstGeom prst="rect">
              <a:avLst/>
            </a:prstGeom>
            <a:noFill/>
            <a:ln w="9525">
              <a:noFill/>
              <a:miter lim="800000"/>
              <a:headEnd/>
              <a:tailEnd/>
            </a:ln>
          </p:spPr>
        </p:pic>
        <p:pic>
          <p:nvPicPr>
            <p:cNvPr id="29" name="Picture 7"/>
            <p:cNvPicPr>
              <a:picLocks noChangeAspect="1" noChangeArrowheads="1"/>
            </p:cNvPicPr>
            <p:nvPr/>
          </p:nvPicPr>
          <p:blipFill>
            <a:blip r:embed="rId8" cstate="print"/>
            <a:srcRect/>
            <a:stretch>
              <a:fillRect/>
            </a:stretch>
          </p:blipFill>
          <p:spPr bwMode="auto">
            <a:xfrm>
              <a:off x="6084168" y="6165304"/>
              <a:ext cx="1597209" cy="692696"/>
            </a:xfrm>
            <a:prstGeom prst="rect">
              <a:avLst/>
            </a:prstGeom>
            <a:noFill/>
            <a:ln w="9525">
              <a:noFill/>
              <a:miter lim="800000"/>
              <a:headEnd/>
              <a:tailEnd/>
            </a:ln>
          </p:spPr>
        </p:pic>
        <p:pic>
          <p:nvPicPr>
            <p:cNvPr id="30" name="Picture 8"/>
            <p:cNvPicPr>
              <a:picLocks noChangeAspect="1" noChangeArrowheads="1"/>
            </p:cNvPicPr>
            <p:nvPr/>
          </p:nvPicPr>
          <p:blipFill>
            <a:blip r:embed="rId9" cstate="print"/>
            <a:srcRect/>
            <a:stretch>
              <a:fillRect/>
            </a:stretch>
          </p:blipFill>
          <p:spPr bwMode="auto">
            <a:xfrm>
              <a:off x="7668344" y="6159864"/>
              <a:ext cx="1475656" cy="698136"/>
            </a:xfrm>
            <a:prstGeom prst="rect">
              <a:avLst/>
            </a:prstGeom>
            <a:noFill/>
            <a:ln w="9525">
              <a:noFill/>
              <a:miter lim="800000"/>
              <a:headEnd/>
              <a:tailEnd/>
            </a:ln>
          </p:spPr>
        </p:pic>
        <p:pic>
          <p:nvPicPr>
            <p:cNvPr id="26" name="Picture 4"/>
            <p:cNvPicPr>
              <a:picLocks noChangeAspect="1" noChangeArrowheads="1"/>
            </p:cNvPicPr>
            <p:nvPr/>
          </p:nvPicPr>
          <p:blipFill>
            <a:blip r:embed="rId10" cstate="print"/>
            <a:srcRect/>
            <a:stretch>
              <a:fillRect/>
            </a:stretch>
          </p:blipFill>
          <p:spPr bwMode="auto">
            <a:xfrm>
              <a:off x="1619673" y="6165306"/>
              <a:ext cx="1512168" cy="692696"/>
            </a:xfrm>
            <a:prstGeom prst="rect">
              <a:avLst/>
            </a:prstGeom>
            <a:noFill/>
            <a:ln w="38100">
              <a:solidFill>
                <a:schemeClr val="tx1"/>
              </a:solidFill>
              <a:miter lim="800000"/>
              <a:headEnd/>
              <a:tailEnd/>
            </a:ln>
          </p:spPr>
        </p:pic>
      </p:grpSp>
    </p:spTree>
    <p:extLst>
      <p:ext uri="{BB962C8B-B14F-4D97-AF65-F5344CB8AC3E}">
        <p14:creationId xmlns:p14="http://schemas.microsoft.com/office/powerpoint/2010/main" val="106893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43" y="899231"/>
            <a:ext cx="1559925" cy="1555241"/>
          </a:xfrm>
          <a:prstGeom prst="rect">
            <a:avLst/>
          </a:prstGeom>
        </p:spPr>
      </p:pic>
      <p:pic>
        <p:nvPicPr>
          <p:cNvPr id="20" name="Imag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43" y="4820954"/>
            <a:ext cx="1559333" cy="1551212"/>
          </a:xfrm>
          <a:prstGeom prst="rect">
            <a:avLst/>
          </a:prstGeom>
        </p:spPr>
      </p:pic>
      <p:pic>
        <p:nvPicPr>
          <p:cNvPr id="21" name="Imag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142" y="2730216"/>
            <a:ext cx="1419803" cy="1814993"/>
          </a:xfrm>
          <a:prstGeom prst="rect">
            <a:avLst/>
          </a:prstGeom>
        </p:spPr>
      </p:pic>
      <p:sp>
        <p:nvSpPr>
          <p:cNvPr id="24" name="Titre 1"/>
          <p:cNvSpPr txBox="1">
            <a:spLocks/>
          </p:cNvSpPr>
          <p:nvPr/>
        </p:nvSpPr>
        <p:spPr>
          <a:xfrm>
            <a:off x="2756413" y="0"/>
            <a:ext cx="8504256" cy="777764"/>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400" dirty="0">
                <a:ln>
                  <a:solidFill>
                    <a:schemeClr val="tx1"/>
                  </a:solidFill>
                </a:ln>
                <a:latin typeface="MADE Dillan" panose="02000503000000020004" pitchFamily="50" charset="0"/>
              </a:rPr>
              <a:t>Programme Éducatif Fédéral</a:t>
            </a:r>
          </a:p>
        </p:txBody>
      </p:sp>
      <p:grpSp>
        <p:nvGrpSpPr>
          <p:cNvPr id="14" name="Groupe 13"/>
          <p:cNvGrpSpPr/>
          <p:nvPr/>
        </p:nvGrpSpPr>
        <p:grpSpPr>
          <a:xfrm>
            <a:off x="3145877" y="729291"/>
            <a:ext cx="7767144" cy="475347"/>
            <a:chOff x="0" y="6159864"/>
            <a:chExt cx="9144000" cy="698140"/>
          </a:xfrm>
        </p:grpSpPr>
        <p:pic>
          <p:nvPicPr>
            <p:cNvPr id="15" name="Picture 3"/>
            <p:cNvPicPr>
              <a:picLocks noChangeAspect="1" noChangeArrowheads="1"/>
            </p:cNvPicPr>
            <p:nvPr/>
          </p:nvPicPr>
          <p:blipFill>
            <a:blip r:embed="rId5" cstate="print"/>
            <a:srcRect/>
            <a:stretch>
              <a:fillRect/>
            </a:stretch>
          </p:blipFill>
          <p:spPr bwMode="auto">
            <a:xfrm>
              <a:off x="0" y="6165308"/>
              <a:ext cx="1675878" cy="692696"/>
            </a:xfrm>
            <a:prstGeom prst="rect">
              <a:avLst/>
            </a:prstGeom>
            <a:noFill/>
            <a:ln w="9525">
              <a:noFill/>
              <a:miter lim="800000"/>
              <a:headEnd/>
              <a:tailEnd/>
            </a:ln>
          </p:spPr>
        </p:pic>
        <p:pic>
          <p:nvPicPr>
            <p:cNvPr id="16" name="Picture 5"/>
            <p:cNvPicPr>
              <a:picLocks noChangeAspect="1" noChangeArrowheads="1"/>
            </p:cNvPicPr>
            <p:nvPr/>
          </p:nvPicPr>
          <p:blipFill>
            <a:blip r:embed="rId6" cstate="print"/>
            <a:srcRect/>
            <a:stretch>
              <a:fillRect/>
            </a:stretch>
          </p:blipFill>
          <p:spPr bwMode="auto">
            <a:xfrm>
              <a:off x="3131840" y="6165305"/>
              <a:ext cx="1539515" cy="692695"/>
            </a:xfrm>
            <a:prstGeom prst="rect">
              <a:avLst/>
            </a:prstGeom>
            <a:noFill/>
            <a:ln w="9525">
              <a:noFill/>
              <a:miter lim="800000"/>
              <a:headEnd/>
              <a:tailEnd/>
            </a:ln>
          </p:spPr>
        </p:pic>
        <p:pic>
          <p:nvPicPr>
            <p:cNvPr id="17" name="Picture 6"/>
            <p:cNvPicPr>
              <a:picLocks noChangeAspect="1" noChangeArrowheads="1"/>
            </p:cNvPicPr>
            <p:nvPr/>
          </p:nvPicPr>
          <p:blipFill>
            <a:blip r:embed="rId7" cstate="print"/>
            <a:srcRect/>
            <a:stretch>
              <a:fillRect/>
            </a:stretch>
          </p:blipFill>
          <p:spPr bwMode="auto">
            <a:xfrm>
              <a:off x="4644008" y="6165304"/>
              <a:ext cx="1500233" cy="692696"/>
            </a:xfrm>
            <a:prstGeom prst="rect">
              <a:avLst/>
            </a:prstGeom>
            <a:noFill/>
            <a:ln w="9525">
              <a:noFill/>
              <a:miter lim="800000"/>
              <a:headEnd/>
              <a:tailEnd/>
            </a:ln>
          </p:spPr>
        </p:pic>
        <p:pic>
          <p:nvPicPr>
            <p:cNvPr id="18" name="Picture 7"/>
            <p:cNvPicPr>
              <a:picLocks noChangeAspect="1" noChangeArrowheads="1"/>
            </p:cNvPicPr>
            <p:nvPr/>
          </p:nvPicPr>
          <p:blipFill>
            <a:blip r:embed="rId8" cstate="print"/>
            <a:srcRect/>
            <a:stretch>
              <a:fillRect/>
            </a:stretch>
          </p:blipFill>
          <p:spPr bwMode="auto">
            <a:xfrm>
              <a:off x="6084168" y="6165304"/>
              <a:ext cx="1597209" cy="692696"/>
            </a:xfrm>
            <a:prstGeom prst="rect">
              <a:avLst/>
            </a:prstGeom>
            <a:noFill/>
            <a:ln w="9525">
              <a:noFill/>
              <a:miter lim="800000"/>
              <a:headEnd/>
              <a:tailEnd/>
            </a:ln>
          </p:spPr>
        </p:pic>
        <p:pic>
          <p:nvPicPr>
            <p:cNvPr id="23" name="Picture 8"/>
            <p:cNvPicPr>
              <a:picLocks noChangeAspect="1" noChangeArrowheads="1"/>
            </p:cNvPicPr>
            <p:nvPr/>
          </p:nvPicPr>
          <p:blipFill>
            <a:blip r:embed="rId9" cstate="print"/>
            <a:srcRect/>
            <a:stretch>
              <a:fillRect/>
            </a:stretch>
          </p:blipFill>
          <p:spPr bwMode="auto">
            <a:xfrm>
              <a:off x="7668344" y="6159864"/>
              <a:ext cx="1475656" cy="698136"/>
            </a:xfrm>
            <a:prstGeom prst="rect">
              <a:avLst/>
            </a:prstGeom>
            <a:noFill/>
            <a:ln w="9525">
              <a:noFill/>
              <a:miter lim="800000"/>
              <a:headEnd/>
              <a:tailEnd/>
            </a:ln>
          </p:spPr>
        </p:pic>
        <p:pic>
          <p:nvPicPr>
            <p:cNvPr id="32" name="Picture 4"/>
            <p:cNvPicPr>
              <a:picLocks noChangeAspect="1" noChangeArrowheads="1"/>
            </p:cNvPicPr>
            <p:nvPr/>
          </p:nvPicPr>
          <p:blipFill>
            <a:blip r:embed="rId10" cstate="print"/>
            <a:srcRect/>
            <a:stretch>
              <a:fillRect/>
            </a:stretch>
          </p:blipFill>
          <p:spPr bwMode="auto">
            <a:xfrm>
              <a:off x="1619673" y="6165306"/>
              <a:ext cx="1512168" cy="692696"/>
            </a:xfrm>
            <a:prstGeom prst="rect">
              <a:avLst/>
            </a:prstGeom>
            <a:noFill/>
            <a:ln w="38100">
              <a:solidFill>
                <a:schemeClr val="tx1"/>
              </a:solidFill>
              <a:miter lim="800000"/>
              <a:headEnd/>
              <a:tailEnd/>
            </a:ln>
          </p:spPr>
        </p:pic>
      </p:grpSp>
      <p:pic>
        <p:nvPicPr>
          <p:cNvPr id="3" name="Imag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20769" y="1510759"/>
            <a:ext cx="5307013" cy="2391893"/>
          </a:xfrm>
          <a:prstGeom prst="rect">
            <a:avLst/>
          </a:prstGeom>
        </p:spPr>
      </p:pic>
      <p:pic>
        <p:nvPicPr>
          <p:cNvPr id="4" name="Imag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671875" y="3970866"/>
            <a:ext cx="5588794" cy="2518893"/>
          </a:xfrm>
          <a:prstGeom prst="rect">
            <a:avLst/>
          </a:prstGeom>
        </p:spPr>
      </p:pic>
    </p:spTree>
    <p:extLst>
      <p:ext uri="{BB962C8B-B14F-4D97-AF65-F5344CB8AC3E}">
        <p14:creationId xmlns:p14="http://schemas.microsoft.com/office/powerpoint/2010/main" val="29348295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154</Words>
  <Application>Microsoft Office PowerPoint</Application>
  <PresentationFormat>Grand écran</PresentationFormat>
  <Paragraphs>12</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MADE Dillan</vt:lpstr>
      <vt:lpstr>Thème Office</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EDUCATIF FEDERAL</dc:title>
  <dc:creator>JUGLARET Jimmy</dc:creator>
  <cp:lastModifiedBy>FROGER EDOUARD</cp:lastModifiedBy>
  <cp:revision>22</cp:revision>
  <dcterms:created xsi:type="dcterms:W3CDTF">2019-05-24T09:03:09Z</dcterms:created>
  <dcterms:modified xsi:type="dcterms:W3CDTF">2022-06-10T22:08:35Z</dcterms:modified>
</cp:coreProperties>
</file>