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02" r:id="rId2"/>
    <p:sldId id="1299" r:id="rId3"/>
    <p:sldId id="130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05E76-5614-2DAB-B235-6F314C94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65870D-9D04-959B-4D0B-2F2A89D4B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68922-F0EE-FFBB-939E-EEA0B1BB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F3534-DFA1-5CAA-63CD-859F4B15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EE257-9153-09BD-2168-9809B163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0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D0834-2627-7769-3CE6-DADA537A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970F40-D5D3-9F3F-5C98-84DAF192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D03E6-E22A-58C1-E578-87E562B6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628A5-6BA7-B0A1-3CD2-1E0C872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254EB-279A-8B8F-E8DC-F558C83B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E330D8-37DA-BAFA-AFC2-0D8B197F9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416A6-BE47-A057-60FF-9C766B72F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8EDA1C-AAEF-EA07-B416-252B8A41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8BD625-CFD1-4B0D-07D2-A2C7C18C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263205-C8CD-852D-2B6F-C575CF35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80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CA43C42C-94BF-4F7B-8AFD-D098C465E7DB}" type="datetime1">
              <a:rPr lang="fr-FR" smtClean="0"/>
              <a:t>18/08/2023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/>
              <a:t>Direction Technique Nationale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2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424BF-0AE6-37AF-5700-57DC957F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A49756-929F-BE83-D46C-57235005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58FF22-54C8-D6F3-C10F-05C6ABE9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BBB03-3895-A0CB-0C66-80AC6879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F01CBA-55B2-4AB3-F8C7-D76DC8D1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4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46170-DEBC-2451-1047-058A9884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019E94-D75B-C910-52A5-1DBA54CB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0FE041-46E8-6BF8-13CA-1819A142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A62471-4C57-9BF5-2333-3BC061EF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21C3C-132A-0CCB-9CDD-584EDC5D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4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EAA43-92AA-547E-8C5A-0BB20A29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6659F-437A-95ED-2C06-745893869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669F86-655C-5058-C9CE-2A0673E35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23C4C0-6167-322B-DBD3-DA64FA0A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A9DB8-E757-0BE1-42BB-1F2AED6E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D0E8E-752C-56F6-CCA5-D059A8FD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78CE1-8043-AC82-86FA-77801859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D04C1-8E0D-4161-1CB0-825D07F39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CE962D-1E41-DEF0-C1B0-9169583C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8E9DE4-DC85-BF0A-8BCC-0665097C0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39EDA2-2DCB-8521-2D1F-DD40139A0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ED8E7A-D542-298D-0E73-C3992F11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C1C82E-08E2-C13D-FF4B-A4D7E174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8A9698-A740-5C31-5547-3502142A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8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2D6FC-F89E-A2BB-C35F-5D962F4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81E26B-73AA-0F33-F2A2-495CBE44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288195-3828-C451-0B7D-0F58BE25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B23210-46E6-FCE5-530A-C2A55361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0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8D144D-03F6-4EE2-5E1A-D6447AA6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CAA9F7-3CD7-3DFE-05AD-DCA3D854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9B053D-72C5-D371-CB1D-7058D693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CE50A-F0F5-DC6D-BE73-3F4A52D8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4EA60-D7D1-9246-518A-0431D1FB4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EC4A3E-7650-D991-7BC7-7EFF89A30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A67FE7-FFC9-4E80-E9B9-0DA6ED40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1DBE3-2393-D99E-3A04-61BF76F5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B82E22-C1A8-A5EF-B32A-0A05385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A4AE5-738A-2F1F-7610-BBDA87444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469B84-729D-AF94-E8BB-EE846F3AA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5A5EF6-5042-E2A2-7D5A-342F36EFD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BAA45-AFD7-3D0F-D08A-50FC6C7C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D0AE95-E828-DAC3-1B42-CC41222D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E0793D-4D15-3D1E-6512-E275F8AE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21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8460B9-F7A3-E007-EEDF-88CBF9AF7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9C6A59-6212-BFF2-E454-A0B5C6F1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6A9406-28A0-CCC1-8D22-8C7E9D3D9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BF48-CF17-4427-99A1-4DD0239F101E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DEEBC-95AA-AE68-29E1-C45133C9C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5487CA-8C45-FCE3-3BC8-90865A94F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10" Type="http://schemas.microsoft.com/office/2007/relationships/hdphoto" Target="../media/hdphoto1.wdp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4A0091C-DA2A-C230-D24A-FD03C39DDA40}"/>
              </a:ext>
            </a:extLst>
          </p:cNvPr>
          <p:cNvSpPr txBox="1"/>
          <p:nvPr/>
        </p:nvSpPr>
        <p:spPr>
          <a:xfrm>
            <a:off x="-116959" y="6294490"/>
            <a:ext cx="728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PLANIFICATION SAISON 2023 - 2024</a:t>
            </a:r>
          </a:p>
        </p:txBody>
      </p:sp>
    </p:spTree>
    <p:extLst>
      <p:ext uri="{BB962C8B-B14F-4D97-AF65-F5344CB8AC3E}">
        <p14:creationId xmlns:p14="http://schemas.microsoft.com/office/powerpoint/2010/main" val="334514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6" y="5342261"/>
            <a:ext cx="1470617" cy="146620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889"/>
            <a:ext cx="1886225" cy="1800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154080" y="3768434"/>
            <a:ext cx="1578060" cy="399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18410" y="5445363"/>
            <a:ext cx="1344000" cy="12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69937" y="3327642"/>
            <a:ext cx="1292473" cy="12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1966" y="1313023"/>
            <a:ext cx="1242500" cy="126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61C0570-57A9-9B2C-4524-BCB252058E58}"/>
              </a:ext>
            </a:extLst>
          </p:cNvPr>
          <p:cNvSpPr txBox="1"/>
          <p:nvPr/>
        </p:nvSpPr>
        <p:spPr>
          <a:xfrm>
            <a:off x="71919" y="203263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PLANIFICTION   PROGRAMME   EDUCATIF   FEDERAL</a:t>
            </a:r>
          </a:p>
        </p:txBody>
      </p:sp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259D1455-30CD-509C-104C-E6A4E618D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34271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CD96AF9-108B-705E-5F05-467350164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2489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93A1D1E1-C893-4140-8FD8-754C44A39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181140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40249" y="1318449"/>
            <a:ext cx="1224002" cy="12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07034" y="3131207"/>
            <a:ext cx="1290433" cy="12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2406" y="5204765"/>
            <a:ext cx="1019691" cy="1260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AD841BD-AFBC-8F0B-F86F-0FE29CE19A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2" y="5101663"/>
            <a:ext cx="1470617" cy="146620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9F7DD50-9FD7-8497-F37E-27269A54A7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61465"/>
            <a:ext cx="1886225" cy="1800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A14DFE8-06DB-7AA8-905F-0CFA209D8F06}"/>
              </a:ext>
            </a:extLst>
          </p:cNvPr>
          <p:cNvSpPr txBox="1"/>
          <p:nvPr/>
        </p:nvSpPr>
        <p:spPr>
          <a:xfrm>
            <a:off x="-159648" y="3561152"/>
            <a:ext cx="220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B0DE8A-AE4F-19FE-B446-5329CEC68470}"/>
              </a:ext>
            </a:extLst>
          </p:cNvPr>
          <p:cNvSpPr txBox="1"/>
          <p:nvPr/>
        </p:nvSpPr>
        <p:spPr>
          <a:xfrm>
            <a:off x="71919" y="204692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PLANIFICTION   PROGRAMME   EDUCATIF   FEDERAL</a:t>
            </a:r>
          </a:p>
        </p:txBody>
      </p:sp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C88E7262-3FC3-CC19-2804-27661AEB1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64666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91588D1-300B-A869-81ED-F990E19D5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05353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1" name="Tableau 9">
            <a:extLst>
              <a:ext uri="{FF2B5EF4-FFF2-40B4-BE49-F238E27FC236}">
                <a16:creationId xmlns:a16="http://schemas.microsoft.com/office/drawing/2014/main" id="{A9FD2409-E164-5A28-CFE5-380EB9203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15526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149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Bahnschrift SemiCondensed</vt:lpstr>
      <vt:lpstr>Calibri</vt:lpstr>
      <vt:lpstr>Calibri Light</vt:lpstr>
      <vt:lpstr>FFF Equipe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BILLIET Damien</dc:creator>
  <cp:lastModifiedBy>BILLIET Damien</cp:lastModifiedBy>
  <cp:revision>5</cp:revision>
  <dcterms:created xsi:type="dcterms:W3CDTF">2023-07-03T10:54:56Z</dcterms:created>
  <dcterms:modified xsi:type="dcterms:W3CDTF">2023-08-18T10:07:24Z</dcterms:modified>
</cp:coreProperties>
</file>