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302" r:id="rId2"/>
    <p:sldId id="1299" r:id="rId3"/>
    <p:sldId id="130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505E76-5614-2DAB-B235-6F314C94B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65870D-9D04-959B-4D0B-2F2A89D4B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168922-F0EE-FFBB-939E-EEA0B1BB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9F3534-DFA1-5CAA-63CD-859F4B156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AEE257-9153-09BD-2168-9809B163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10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ED0834-2627-7769-3CE6-DADA537A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970F40-D5D3-9F3F-5C98-84DAF192C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8D03E6-E22A-58C1-E578-87E562B63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7628A5-6BA7-B0A1-3CD2-1E0C872D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B254EB-279A-8B8F-E8DC-F558C83B7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40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CE330D8-37DA-BAFA-AFC2-0D8B197F9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A416A6-BE47-A057-60FF-9C766B72F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8EDA1C-AAEF-EA07-B416-252B8A414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8BD625-CFD1-4B0D-07D2-A2C7C18C8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263205-C8CD-852D-2B6F-C575CF35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800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16"/>
          <a:stretch/>
        </p:blipFill>
        <p:spPr>
          <a:xfrm>
            <a:off x="0" y="-1"/>
            <a:ext cx="12192000" cy="694764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fld id="{CA43C42C-94BF-4F7B-8AFD-D098C465E7DB}" type="datetime1">
              <a:rPr lang="fr-FR" smtClean="0"/>
              <a:t>18/08/2023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r>
              <a:rPr lang="fr-FR"/>
              <a:t>Direction Technique Nationale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fld id="{5DB3D389-CD2B-174E-AC57-ECCAE6D3951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18" y="3401812"/>
            <a:ext cx="1677847" cy="149715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3308" y="808681"/>
            <a:ext cx="2388770" cy="176401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499315"/>
            <a:ext cx="439420" cy="387724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 userDrawn="1"/>
        </p:nvSpPr>
        <p:spPr>
          <a:xfrm>
            <a:off x="838200" y="40266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Espace réservé du texte 1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452474"/>
            <a:ext cx="3568700" cy="25545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600" b="1" i="0" baseline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01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838200" y="4019508"/>
            <a:ext cx="10515600" cy="13255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32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F424BF-0AE6-37AF-5700-57DC957F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A49756-929F-BE83-D46C-57235005A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58FF22-54C8-D6F3-C10F-05C6ABE95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CBBB03-3895-A0CB-0C66-80AC6879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F01CBA-55B2-4AB3-F8C7-D76DC8D1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41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246170-DEBC-2451-1047-058A9884B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019E94-D75B-C910-52A5-1DBA54CBC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0FE041-46E8-6BF8-13CA-1819A142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A62471-4C57-9BF5-2333-3BC061EF9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221C3C-132A-0CCB-9CDD-584EDC5D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47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2EAA43-92AA-547E-8C5A-0BB20A298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F6659F-437A-95ED-2C06-745893869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669F86-655C-5058-C9CE-2A0673E35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23C4C0-6167-322B-DBD3-DA64FA0A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AA9DB8-E757-0BE1-42BB-1F2AED6ED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CD0E8E-752C-56F6-CCA5-D059A8FD9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40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E78CE1-8043-AC82-86FA-77801859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FD04C1-8E0D-4161-1CB0-825D07F39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CE962D-1E41-DEF0-C1B0-9169583C8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8E9DE4-DC85-BF0A-8BCC-0665097C0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539EDA2-2DCB-8521-2D1F-DD40139A0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ED8E7A-D542-298D-0E73-C3992F11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0C1C82E-08E2-C13D-FF4B-A4D7E174A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8A9698-A740-5C31-5547-3502142A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28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2D6FC-F89E-A2BB-C35F-5D962F40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81E26B-73AA-0F33-F2A2-495CBE44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288195-3828-C451-0B7D-0F58BE25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B23210-46E6-FCE5-530A-C2A55361D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0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98D144D-03F6-4EE2-5E1A-D6447AA6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CAA9F7-3CD7-3DFE-05AD-DCA3D8548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9B053D-72C5-D371-CB1D-7058D693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11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CE50A-F0F5-DC6D-BE73-3F4A52D8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84EA60-D7D1-9246-518A-0431D1FB4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EC4A3E-7650-D991-7BC7-7EFF89A30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A67FE7-FFC9-4E80-E9B9-0DA6ED40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B1DBE3-2393-D99E-3A04-61BF76F5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B82E22-C1A8-A5EF-B32A-0A05385D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64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A4AE5-738A-2F1F-7610-BBDA87444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E469B84-729D-AF94-E8BB-EE846F3AA8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5A5EF6-5042-E2A2-7D5A-342F36EFD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8BAA45-AFD7-3D0F-D08A-50FC6C7C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D0AE95-E828-DAC3-1B42-CC41222DC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E0793D-4D15-3D1E-6512-E275F8AE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21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18460B9-F7A3-E007-EEDF-88CBF9AF7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9C6A59-6212-BFF2-E454-A0B5C6F1F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6A9406-28A0-CCC1-8D22-8C7E9D3D9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ABF48-CF17-4427-99A1-4DD0239F101E}" type="datetimeFigureOut">
              <a:rPr lang="fr-FR" smtClean="0"/>
              <a:t>18/08/2023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ADEEBC-95AA-AE68-29E1-C45133C9CB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5487CA-8C45-FCE3-3BC8-90865A94F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01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9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microsoft.com/office/2007/relationships/hdphoto" Target="../media/hdphoto6.wdp"/><Relationship Id="rId10" Type="http://schemas.microsoft.com/office/2007/relationships/hdphoto" Target="../media/hdphoto1.wdp"/><Relationship Id="rId4" Type="http://schemas.openxmlformats.org/officeDocument/2006/relationships/image" Target="../media/image1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4A0091C-DA2A-C230-D24A-FD03C39DDA40}"/>
              </a:ext>
            </a:extLst>
          </p:cNvPr>
          <p:cNvSpPr txBox="1"/>
          <p:nvPr/>
        </p:nvSpPr>
        <p:spPr>
          <a:xfrm>
            <a:off x="-116959" y="6294490"/>
            <a:ext cx="7283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PLANIFICATION SAISON 2023 - 2024</a:t>
            </a:r>
          </a:p>
        </p:txBody>
      </p:sp>
    </p:spTree>
    <p:extLst>
      <p:ext uri="{BB962C8B-B14F-4D97-AF65-F5344CB8AC3E}">
        <p14:creationId xmlns:p14="http://schemas.microsoft.com/office/powerpoint/2010/main" val="334514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28019ECC-8927-16D0-4474-B573F760AF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46" y="5342261"/>
            <a:ext cx="1470617" cy="146620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0D24A5D-3DB4-AE1B-E303-31B7BDBDC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3429" y1="10778" x2="43429" y2="10778"/>
                        <a14:foregroundMark x1="57143" y1="10778" x2="57143" y2="10778"/>
                        <a14:foregroundMark x1="13143" y1="55689" x2="13143" y2="55689"/>
                        <a14:foregroundMark x1="16571" y1="57485" x2="16571" y2="57485"/>
                        <a14:foregroundMark x1="20000" y1="59880" x2="20000" y2="59880"/>
                        <a14:foregroundMark x1="24571" y1="62275" x2="24571" y2="62275"/>
                        <a14:foregroundMark x1="29143" y1="64072" x2="29143" y2="64072"/>
                        <a14:foregroundMark x1="32000" y1="65868" x2="32000" y2="65868"/>
                        <a14:foregroundMark x1="37143" y1="68263" x2="37143" y2="68263"/>
                        <a14:foregroundMark x1="41714" y1="70659" x2="41714" y2="70659"/>
                        <a14:foregroundMark x1="46286" y1="71257" x2="46286" y2="71257"/>
                        <a14:foregroundMark x1="46857" y1="79641" x2="46857" y2="79641"/>
                        <a14:foregroundMark x1="43429" y1="79042" x2="43429" y2="79042"/>
                        <a14:foregroundMark x1="40571" y1="77844" x2="40571" y2="77844"/>
                        <a14:foregroundMark x1="37143" y1="76647" x2="37143" y2="76647"/>
                        <a14:foregroundMark x1="33143" y1="75449" x2="33143" y2="75449"/>
                        <a14:foregroundMark x1="28571" y1="73054" x2="28571" y2="73054"/>
                        <a14:foregroundMark x1="24571" y1="71257" x2="24571" y2="71257"/>
                        <a14:foregroundMark x1="19429" y1="67665" x2="19429" y2="67665"/>
                        <a14:foregroundMark x1="20000" y1="64072" x2="20000" y2="64072"/>
                        <a14:foregroundMark x1="23429" y1="77844" x2="23429" y2="77844"/>
                        <a14:foregroundMark x1="27429" y1="79042" x2="27429" y2="79042"/>
                        <a14:foregroundMark x1="35429" y1="82635" x2="35429" y2="82635"/>
                        <a14:foregroundMark x1="38857" y1="85030" x2="38857" y2="85030"/>
                        <a14:foregroundMark x1="42286" y1="86826" x2="42286" y2="86826"/>
                        <a14:foregroundMark x1="46857" y1="88623" x2="46857" y2="88623"/>
                        <a14:foregroundMark x1="54286" y1="83234" x2="54286" y2="83234"/>
                        <a14:foregroundMark x1="68000" y1="74251" x2="68000" y2="74251"/>
                        <a14:foregroundMark x1="68571" y1="64671" x2="68571" y2="64671"/>
                        <a14:foregroundMark x1="72000" y1="82635" x2="72000" y2="82635"/>
                        <a14:foregroundMark x1="81143" y1="69461" x2="81143" y2="69461"/>
                        <a14:foregroundMark x1="28000" y1="70060" x2="28000" y2="70060"/>
                        <a14:foregroundMark x1="30857" y1="80240" x2="30857" y2="80240"/>
                        <a14:backgroundMark x1="73714" y1="82635" x2="73714" y2="82635"/>
                        <a14:backgroundMark x1="72571" y1="83234" x2="72571" y2="83234"/>
                        <a14:backgroundMark x1="37143" y1="82635" x2="37714" y2="85030"/>
                        <a14:backgroundMark x1="29143" y1="80240" x2="29143" y2="82036"/>
                        <a14:backgroundMark x1="29143" y1="79641" x2="29143" y2="8024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143889"/>
            <a:ext cx="1886225" cy="1800000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4F773DAA-CB01-C94D-BAC0-B03824EEF22A}"/>
              </a:ext>
            </a:extLst>
          </p:cNvPr>
          <p:cNvSpPr txBox="1"/>
          <p:nvPr/>
        </p:nvSpPr>
        <p:spPr>
          <a:xfrm>
            <a:off x="154080" y="3768434"/>
            <a:ext cx="1578060" cy="399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>
                <a:solidFill>
                  <a:schemeClr val="bg1"/>
                </a:solidFill>
              </a:rPr>
              <a:t>Logo Club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13F66E0-23DF-8BAA-5673-E9D43FF356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8482" r="89732">
                        <a14:foregroundMark x1="58036" y1="50000" x2="58036" y2="50000"/>
                        <a14:foregroundMark x1="23214" y1="66667" x2="23214" y2="66667"/>
                        <a14:foregroundMark x1="19643" y1="64762" x2="19643" y2="64762"/>
                        <a14:foregroundMark x1="16964" y1="64286" x2="16964" y2="64286"/>
                        <a14:foregroundMark x1="13393" y1="60952" x2="13393" y2="60952"/>
                        <a14:foregroundMark x1="11161" y1="60952" x2="11161" y2="60952"/>
                        <a14:foregroundMark x1="8482" y1="59048" x2="8482" y2="59048"/>
                        <a14:foregroundMark x1="28125" y1="30952" x2="28125" y2="30952"/>
                        <a14:foregroundMark x1="27232" y1="31905" x2="27232" y2="31905"/>
                        <a14:foregroundMark x1="26339" y1="24286" x2="26339" y2="24286"/>
                        <a14:foregroundMark x1="25893" y1="21905" x2="25893" y2="21905"/>
                        <a14:foregroundMark x1="37054" y1="21429" x2="37054" y2="21429"/>
                        <a14:foregroundMark x1="40625" y1="18571" x2="40625" y2="18571"/>
                        <a14:foregroundMark x1="43750" y1="15238" x2="43750" y2="15238"/>
                        <a14:foregroundMark x1="53125" y1="12381" x2="53125" y2="12381"/>
                        <a14:foregroundMark x1="56250" y1="14286" x2="56250" y2="14286"/>
                        <a14:foregroundMark x1="65179" y1="17143" x2="65179" y2="17143"/>
                        <a14:foregroundMark x1="66964" y1="20000" x2="66964" y2="20000"/>
                        <a14:foregroundMark x1="70089" y1="24286" x2="70089" y2="24286"/>
                        <a14:foregroundMark x1="79018" y1="27143" x2="79018" y2="27143"/>
                        <a14:foregroundMark x1="82589" y1="32381" x2="82589" y2="32381"/>
                        <a14:foregroundMark x1="85268" y1="40476" x2="85268" y2="40476"/>
                        <a14:foregroundMark x1="82143" y1="47143" x2="82143" y2="47143"/>
                        <a14:foregroundMark x1="83482" y1="52857" x2="83482" y2="52857"/>
                        <a14:foregroundMark x1="83929" y1="59048" x2="83929" y2="59048"/>
                        <a14:foregroundMark x1="87054" y1="63810" x2="87054" y2="63810"/>
                        <a14:foregroundMark x1="86161" y1="69048" x2="86161" y2="69048"/>
                        <a14:foregroundMark x1="77679" y1="71429" x2="77679" y2="71429"/>
                        <a14:foregroundMark x1="78571" y1="77143" x2="78571" y2="77143"/>
                        <a14:foregroundMark x1="75446" y1="81905" x2="75446" y2="81905"/>
                        <a14:foregroundMark x1="45089" y1="11905" x2="45089" y2="11905"/>
                        <a14:foregroundMark x1="43304" y1="13810" x2="43304" y2="13810"/>
                        <a14:foregroundMark x1="58482" y1="15714" x2="58482" y2="15714"/>
                        <a14:foregroundMark x1="81696" y1="43810" x2="81696" y2="43810"/>
                        <a14:foregroundMark x1="82143" y1="30476" x2="82143" y2="30476"/>
                        <a14:foregroundMark x1="27232" y1="30000" x2="27232" y2="30000"/>
                        <a14:foregroundMark x1="26339" y1="28571" x2="26339" y2="28571"/>
                        <a14:foregroundMark x1="27232" y1="30000" x2="27232" y2="30000"/>
                        <a14:foregroundMark x1="27679" y1="30000" x2="27679" y2="30000"/>
                        <a14:foregroundMark x1="27679" y1="30000" x2="27679" y2="30000"/>
                        <a14:foregroundMark x1="22768" y1="28571" x2="22768" y2="28571"/>
                        <a14:foregroundMark x1="23661" y1="28571" x2="23661" y2="28571"/>
                        <a14:foregroundMark x1="23661" y1="27619" x2="23661" y2="27619"/>
                        <a14:foregroundMark x1="23661" y1="27619" x2="23661" y2="28571"/>
                        <a14:foregroundMark x1="23661" y1="29048" x2="25446" y2="31429"/>
                        <a14:foregroundMark x1="23661" y1="27619" x2="23214" y2="28571"/>
                        <a14:foregroundMark x1="45089" y1="12857" x2="45089" y2="12857"/>
                        <a14:foregroundMark x1="45536" y1="12857" x2="45982" y2="13333"/>
                        <a14:foregroundMark x1="45089" y1="12381" x2="45089" y2="12381"/>
                        <a14:foregroundMark x1="45089" y1="12381" x2="45089" y2="13333"/>
                        <a14:foregroundMark x1="50893" y1="11905" x2="50893" y2="11905"/>
                        <a14:foregroundMark x1="50446" y1="13333" x2="51339" y2="15238"/>
                        <a14:foregroundMark x1="32143" y1="19524" x2="32143" y2="19524"/>
                        <a14:backgroundMark x1="25893" y1="25714" x2="25893" y2="25714"/>
                        <a14:backgroundMark x1="34821" y1="25714" x2="34821" y2="25714"/>
                        <a14:backgroundMark x1="44196" y1="13810" x2="44196" y2="13810"/>
                        <a14:backgroundMark x1="84821" y1="48095" x2="84821" y2="48095"/>
                        <a14:backgroundMark x1="82143" y1="53810" x2="82143" y2="53810"/>
                        <a14:backgroundMark x1="85268" y1="53810" x2="85268" y2="53810"/>
                        <a14:backgroundMark x1="83482" y1="69048" x2="83482" y2="69048"/>
                        <a14:backgroundMark x1="75893" y1="76667" x2="75893" y2="76667"/>
                        <a14:backgroundMark x1="79018" y1="72381" x2="79018" y2="72381"/>
                        <a14:backgroundMark x1="80804" y1="42857" x2="80804" y2="42857"/>
                        <a14:backgroundMark x1="57143" y1="17619" x2="57143" y2="17619"/>
                        <a14:backgroundMark x1="57589" y1="15238" x2="57589" y2="15238"/>
                        <a14:backgroundMark x1="52232" y1="11905" x2="52232" y2="11905"/>
                        <a14:backgroundMark x1="26483" y1="30683" x2="26786" y2="30952"/>
                        <a14:backgroundMark x1="65625" y1="20476" x2="65625" y2="204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18410" y="5445363"/>
            <a:ext cx="1344000" cy="12600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8D782BF1-FDA1-896D-ACDF-E750B5A035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22111" y1="41753" x2="22111" y2="41753"/>
                        <a14:foregroundMark x1="29648" y1="75773" x2="29648" y2="75773"/>
                        <a14:foregroundMark x1="14070" y1="56701" x2="14070" y2="56701"/>
                        <a14:foregroundMark x1="32161" y1="81443" x2="32161" y2="81443"/>
                        <a14:foregroundMark x1="24623" y1="75258" x2="24623" y2="75258"/>
                        <a14:foregroundMark x1="72362" y1="61340" x2="72362" y2="61340"/>
                        <a14:foregroundMark x1="71859" y1="66495" x2="71859" y2="66495"/>
                        <a14:foregroundMark x1="71357" y1="52577" x2="71357" y2="56186"/>
                        <a14:foregroundMark x1="71859" y1="57216" x2="72362" y2="60825"/>
                        <a14:foregroundMark x1="71859" y1="64948" x2="72362" y2="62887"/>
                        <a14:foregroundMark x1="71859" y1="67526" x2="70854" y2="72165"/>
                        <a14:foregroundMark x1="69347" y1="76804" x2="67337" y2="79897"/>
                        <a14:foregroundMark x1="69347" y1="74742" x2="70352" y2="73196"/>
                        <a14:foregroundMark x1="49246" y1="74227" x2="49246" y2="74227"/>
                        <a14:foregroundMark x1="33668" y1="63402" x2="37688" y2="70619"/>
                        <a14:foregroundMark x1="37688" y1="70619" x2="41709" y2="73196"/>
                        <a14:foregroundMark x1="53769" y1="71134" x2="53769" y2="71134"/>
                        <a14:foregroundMark x1="65829" y1="80412" x2="60302" y2="85567"/>
                        <a14:foregroundMark x1="60302" y1="85567" x2="51759" y2="89691"/>
                        <a14:foregroundMark x1="62814" y1="37113" x2="62814" y2="37113"/>
                        <a14:foregroundMark x1="70854" y1="12887" x2="70854" y2="12887"/>
                        <a14:foregroundMark x1="74372" y1="19072" x2="74372" y2="19072"/>
                        <a14:foregroundMark x1="77889" y1="24742" x2="77889" y2="24742"/>
                        <a14:foregroundMark x1="81407" y1="29897" x2="81407" y2="29897"/>
                        <a14:foregroundMark x1="82915" y1="35052" x2="82915" y2="35052"/>
                        <a14:foregroundMark x1="84925" y1="41753" x2="84925" y2="41753"/>
                        <a14:foregroundMark x1="85930" y1="47938" x2="85930" y2="47938"/>
                        <a14:foregroundMark x1="85427" y1="58247" x2="85427" y2="58247"/>
                        <a14:foregroundMark x1="86935" y1="64948" x2="86935" y2="64948"/>
                        <a14:foregroundMark x1="84925" y1="71649" x2="84925" y2="71649"/>
                        <a14:foregroundMark x1="82915" y1="79897" x2="82915" y2="79897"/>
                        <a14:foregroundMark x1="85930" y1="36082" x2="85930" y2="36082"/>
                        <a14:foregroundMark x1="84925" y1="37113" x2="84925" y2="37113"/>
                        <a14:foregroundMark x1="83920" y1="37629" x2="83920" y2="37629"/>
                        <a14:foregroundMark x1="31658" y1="55670" x2="31658" y2="55670"/>
                        <a14:foregroundMark x1="32663" y1="51546" x2="32663" y2="51546"/>
                        <a14:backgroundMark x1="31156" y1="52062" x2="31156" y2="52062"/>
                        <a14:backgroundMark x1="82915" y1="36598" x2="82915" y2="36598"/>
                        <a14:backgroundMark x1="88442" y1="42268" x2="88442" y2="42268"/>
                        <a14:backgroundMark x1="29648" y1="55670" x2="29146" y2="597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69937" y="3327642"/>
            <a:ext cx="1292473" cy="126000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AE357EF-0C00-1E42-DB9C-7E8998FDC7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333" b="91204" l="9390" r="89202">
                        <a14:foregroundMark x1="60563" y1="51389" x2="60563" y2="51389"/>
                        <a14:foregroundMark x1="58216" y1="46296" x2="58216" y2="46296"/>
                        <a14:foregroundMark x1="62441" y1="50463" x2="62441" y2="50463"/>
                        <a14:foregroundMark x1="63850" y1="49537" x2="61972" y2="56944"/>
                        <a14:foregroundMark x1="68545" y1="56019" x2="68545" y2="56019"/>
                        <a14:foregroundMark x1="83099" y1="46296" x2="85915" y2="55093"/>
                        <a14:foregroundMark x1="85915" y1="55093" x2="85446" y2="56481"/>
                        <a14:foregroundMark x1="73709" y1="36111" x2="73709" y2="36111"/>
                        <a14:foregroundMark x1="77465" y1="36111" x2="77465" y2="36111"/>
                        <a14:foregroundMark x1="83099" y1="39352" x2="83099" y2="39352"/>
                        <a14:foregroundMark x1="68545" y1="37963" x2="68545" y2="37963"/>
                        <a14:foregroundMark x1="67136" y1="38426" x2="67136" y2="38426"/>
                        <a14:foregroundMark x1="46009" y1="65741" x2="46009" y2="65741"/>
                        <a14:foregroundMark x1="44601" y1="65741" x2="44601" y2="65741"/>
                        <a14:foregroundMark x1="53991" y1="81944" x2="53991" y2="81944"/>
                        <a14:foregroundMark x1="51643" y1="79630" x2="55869" y2="84722"/>
                        <a14:foregroundMark x1="56338" y1="87963" x2="56338" y2="87963"/>
                        <a14:foregroundMark x1="56808" y1="89815" x2="56808" y2="89815"/>
                        <a14:foregroundMark x1="79812" y1="68519" x2="79812" y2="68519"/>
                        <a14:foregroundMark x1="79611" y1="70833" x2="79812" y2="71759"/>
                        <a14:foregroundMark x1="78404" y1="65278" x2="79611" y2="70833"/>
                        <a14:foregroundMark x1="80282" y1="70833" x2="80282" y2="72304"/>
                        <a14:foregroundMark x1="80282" y1="70370" x2="80282" y2="70833"/>
                        <a14:foregroundMark x1="74020" y1="86963" x2="72770" y2="88426"/>
                        <a14:foregroundMark x1="75857" y1="84812" x2="74678" y2="86193"/>
                        <a14:foregroundMark x1="76788" y1="83721" x2="76557" y2="83991"/>
                        <a14:foregroundMark x1="72770" y1="88426" x2="66197" y2="91204"/>
                        <a14:foregroundMark x1="45070" y1="78704" x2="45070" y2="78704"/>
                        <a14:foregroundMark x1="46479" y1="80093" x2="46479" y2="80093"/>
                        <a14:foregroundMark x1="47887" y1="84722" x2="47887" y2="84722"/>
                        <a14:foregroundMark x1="41315" y1="76852" x2="41315" y2="76852"/>
                        <a14:foregroundMark x1="40845" y1="73148" x2="40845" y2="73148"/>
                        <a14:foregroundMark x1="37089" y1="70370" x2="37089" y2="70370"/>
                        <a14:foregroundMark x1="36150" y1="67593" x2="36150" y2="67593"/>
                        <a14:foregroundMark x1="56808" y1="50926" x2="58216" y2="55556"/>
                        <a14:foregroundMark x1="57746" y1="47222" x2="63380" y2="51852"/>
                        <a14:foregroundMark x1="56338" y1="43981" x2="53052" y2="55093"/>
                        <a14:foregroundMark x1="69484" y1="19907" x2="69484" y2="19907"/>
                        <a14:foregroundMark x1="68075" y1="11574" x2="68075" y2="11574"/>
                        <a14:foregroundMark x1="67606" y1="15741" x2="67606" y2="15741"/>
                        <a14:foregroundMark x1="70423" y1="14815" x2="70423" y2="14815"/>
                        <a14:foregroundMark x1="66197" y1="18519" x2="66197" y2="18519"/>
                        <a14:foregroundMark x1="61502" y1="13426" x2="61502" y2="13426"/>
                        <a14:foregroundMark x1="62441" y1="8333" x2="62441" y2="8333"/>
                        <a14:foregroundMark x1="57277" y1="14815" x2="57277" y2="14815"/>
                        <a14:foregroundMark x1="56808" y1="18519" x2="56808" y2="18519"/>
                        <a14:foregroundMark x1="53052" y1="21296" x2="53052" y2="21296"/>
                        <a14:foregroundMark x1="46479" y1="17130" x2="46479" y2="17130"/>
                        <a14:foregroundMark x1="42254" y1="18056" x2="42254" y2="18056"/>
                        <a14:foregroundMark x1="38028" y1="22222" x2="38028" y2="22222"/>
                        <a14:foregroundMark x1="29108" y1="22222" x2="29108" y2="22222"/>
                        <a14:foregroundMark x1="30986" y1="32407" x2="30986" y2="32407"/>
                        <a14:foregroundMark x1="26761" y1="39352" x2="26761" y2="39352"/>
                        <a14:foregroundMark x1="22535" y1="43519" x2="22535" y2="43519"/>
                        <a14:foregroundMark x1="22535" y1="51389" x2="22535" y2="51389"/>
                        <a14:foregroundMark x1="22066" y1="56019" x2="22066" y2="56019"/>
                        <a14:foregroundMark x1="20657" y1="61574" x2="20657" y2="61574"/>
                        <a14:foregroundMark x1="22066" y1="68519" x2="22066" y2="68519"/>
                        <a14:foregroundMark x1="22066" y1="73611" x2="22066" y2="73611"/>
                        <a14:foregroundMark x1="25352" y1="80093" x2="25352" y2="80093"/>
                        <a14:foregroundMark x1="45540" y1="11574" x2="45540" y2="11574"/>
                        <a14:foregroundMark x1="52582" y1="9722" x2="52582" y2="9722"/>
                        <a14:foregroundMark x1="56338" y1="9259" x2="56338" y2="9259"/>
                        <a14:foregroundMark x1="58685" y1="9259" x2="58685" y2="9259"/>
                        <a14:foregroundMark x1="43192" y1="9259" x2="43192" y2="9259"/>
                        <a14:foregroundMark x1="41315" y1="13889" x2="41315" y2="13889"/>
                        <a14:foregroundMark x1="12207" y1="63426" x2="12207" y2="63426"/>
                        <a14:foregroundMark x1="15493" y1="64352" x2="15493" y2="64352"/>
                        <a14:foregroundMark x1="18310" y1="63889" x2="18310" y2="63889"/>
                        <a14:foregroundMark x1="18310" y1="63426" x2="18310" y2="63426"/>
                        <a14:foregroundMark x1="17840" y1="63889" x2="17840" y2="63889"/>
                        <a14:foregroundMark x1="18310" y1="63889" x2="17371" y2="64352"/>
                        <a14:foregroundMark x1="48826" y1="46296" x2="48826" y2="46296"/>
                        <a14:backgroundMark x1="19718" y1="68981" x2="19718" y2="68981"/>
                        <a14:backgroundMark x1="17371" y1="63426" x2="17371" y2="63426"/>
                        <a14:backgroundMark x1="77934" y1="71759" x2="75117" y2="83333"/>
                        <a14:backgroundMark x1="75117" y1="83333" x2="74648" y2="84259"/>
                        <a14:backgroundMark x1="78873" y1="70833" x2="78873" y2="70833"/>
                        <a14:backgroundMark x1="74178" y1="85648" x2="73239" y2="86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71966" y="1313023"/>
            <a:ext cx="1242500" cy="1260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861C0570-57A9-9B2C-4524-BCB252058E58}"/>
              </a:ext>
            </a:extLst>
          </p:cNvPr>
          <p:cNvSpPr txBox="1"/>
          <p:nvPr/>
        </p:nvSpPr>
        <p:spPr>
          <a:xfrm>
            <a:off x="71919" y="203263"/>
            <a:ext cx="12120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PLANIFICTION   PROGRAMME   EDUCATIF   FEDERAL</a:t>
            </a:r>
          </a:p>
        </p:txBody>
      </p:sp>
      <p:graphicFrame>
        <p:nvGraphicFramePr>
          <p:cNvPr id="6" name="Tableau 9">
            <a:extLst>
              <a:ext uri="{FF2B5EF4-FFF2-40B4-BE49-F238E27FC236}">
                <a16:creationId xmlns:a16="http://schemas.microsoft.com/office/drawing/2014/main" id="{259D1455-30CD-509C-104C-E6A4E618D3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834271"/>
              </p:ext>
            </p:extLst>
          </p:nvPr>
        </p:nvGraphicFramePr>
        <p:xfrm>
          <a:off x="3700208" y="1072149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FCD96AF9-108B-705E-5F05-467350164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32489"/>
              </p:ext>
            </p:extLst>
          </p:nvPr>
        </p:nvGraphicFramePr>
        <p:xfrm>
          <a:off x="3700208" y="3081342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  <p:graphicFrame>
        <p:nvGraphicFramePr>
          <p:cNvPr id="8" name="Tableau 9">
            <a:extLst>
              <a:ext uri="{FF2B5EF4-FFF2-40B4-BE49-F238E27FC236}">
                <a16:creationId xmlns:a16="http://schemas.microsoft.com/office/drawing/2014/main" id="{93A1D1E1-C893-4140-8FD8-754C44A39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181140"/>
              </p:ext>
            </p:extLst>
          </p:nvPr>
        </p:nvGraphicFramePr>
        <p:xfrm>
          <a:off x="3700208" y="5105400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16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>
            <a:extLst>
              <a:ext uri="{FF2B5EF4-FFF2-40B4-BE49-F238E27FC236}">
                <a16:creationId xmlns:a16="http://schemas.microsoft.com/office/drawing/2014/main" id="{7F7EA5E7-97B7-A5AD-E3D4-4259C8EC2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1429" l="9804" r="89706">
                        <a14:foregroundMark x1="20098" y1="28571" x2="20098" y2="28571"/>
                        <a14:foregroundMark x1="45098" y1="14762" x2="45098" y2="14762"/>
                        <a14:foregroundMark x1="51961" y1="21429" x2="51961" y2="21429"/>
                        <a14:foregroundMark x1="49020" y1="20476" x2="49020" y2="20476"/>
                        <a14:foregroundMark x1="55882" y1="22381" x2="55882" y2="22381"/>
                        <a14:foregroundMark x1="59804" y1="22381" x2="59804" y2="22381"/>
                        <a14:foregroundMark x1="64216" y1="22381" x2="64216" y2="22381"/>
                        <a14:foregroundMark x1="68137" y1="25714" x2="68137" y2="25714"/>
                        <a14:foregroundMark x1="76961" y1="26667" x2="76961" y2="26667"/>
                        <a14:foregroundMark x1="80882" y1="33810" x2="80882" y2="33810"/>
                        <a14:foregroundMark x1="84314" y1="40952" x2="84314" y2="40952"/>
                        <a14:foregroundMark x1="85784" y1="48571" x2="85784" y2="48571"/>
                        <a14:foregroundMark x1="87255" y1="58095" x2="87255" y2="58095"/>
                        <a14:foregroundMark x1="86275" y1="64762" x2="86275" y2="64762"/>
                        <a14:foregroundMark x1="84804" y1="73333" x2="84804" y2="73333"/>
                        <a14:foregroundMark x1="70588" y1="36190" x2="70588" y2="36190"/>
                        <a14:foregroundMark x1="74020" y1="30952" x2="74020" y2="30952"/>
                        <a14:foregroundMark x1="33824" y1="91429" x2="33824" y2="91429"/>
                        <a14:foregroundMark x1="60294" y1="40476" x2="60294" y2="40476"/>
                        <a14:foregroundMark x1="53431" y1="12381" x2="53431" y2="12381"/>
                        <a14:foregroundMark x1="57843" y1="11905" x2="57843" y2="11905"/>
                        <a14:foregroundMark x1="62745" y1="60952" x2="62745" y2="60952"/>
                        <a14:backgroundMark x1="70098" y1="25714" x2="70098" y2="25714"/>
                        <a14:backgroundMark x1="66667" y1="20000" x2="66667" y2="20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40249" y="1318449"/>
            <a:ext cx="1224002" cy="126000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2685E81D-304D-23EF-4B2D-7107230074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662" b="94686" l="9906" r="89623">
                        <a14:foregroundMark x1="69811" y1="25604" x2="69811" y2="25604"/>
                        <a14:foregroundMark x1="87264" y1="66667" x2="86792" y2="71498"/>
                        <a14:foregroundMark x1="86792" y1="71981" x2="81132" y2="82126"/>
                        <a14:foregroundMark x1="70283" y1="90821" x2="58962" y2="94686"/>
                        <a14:foregroundMark x1="58962" y1="94686" x2="56604" y2="94686"/>
                        <a14:foregroundMark x1="44811" y1="41546" x2="44811" y2="41546"/>
                        <a14:foregroundMark x1="43868" y1="38164" x2="45755" y2="48792"/>
                        <a14:foregroundMark x1="46226" y1="15942" x2="46226" y2="15942"/>
                        <a14:foregroundMark x1="47170" y1="20773" x2="47170" y2="20773"/>
                        <a14:foregroundMark x1="47170" y1="11594" x2="47170" y2="11594"/>
                        <a14:foregroundMark x1="40094" y1="11111" x2="40094" y2="11111"/>
                        <a14:foregroundMark x1="35377" y1="17391" x2="35377" y2="17391"/>
                        <a14:foregroundMark x1="33019" y1="23671" x2="33019" y2="23671"/>
                        <a14:foregroundMark x1="29717" y1="27536" x2="29717" y2="27536"/>
                        <a14:foregroundMark x1="24528" y1="31884" x2="24528" y2="31884"/>
                        <a14:foregroundMark x1="20755" y1="33816" x2="20755" y2="33816"/>
                        <a14:foregroundMark x1="22170" y1="42029" x2="22170" y2="42029"/>
                        <a14:foregroundMark x1="16038" y1="45894" x2="16038" y2="45894"/>
                        <a14:foregroundMark x1="28774" y1="18841" x2="28774" y2="18841"/>
                        <a14:foregroundMark x1="31132" y1="23188" x2="31132" y2="23188"/>
                        <a14:foregroundMark x1="41981" y1="22222" x2="41981" y2="22222"/>
                        <a14:foregroundMark x1="43396" y1="21256" x2="43396" y2="21256"/>
                        <a14:foregroundMark x1="37264" y1="22222" x2="37264" y2="22222"/>
                        <a14:foregroundMark x1="44811" y1="11111" x2="44811" y2="11111"/>
                        <a14:foregroundMark x1="14623" y1="36232" x2="14623" y2="36232"/>
                        <a14:foregroundMark x1="18396" y1="40580" x2="18396" y2="40580"/>
                        <a14:foregroundMark x1="20283" y1="42029" x2="20283" y2="42029"/>
                        <a14:foregroundMark x1="44340" y1="22705" x2="44340" y2="22705"/>
                        <a14:foregroundMark x1="43868" y1="19807" x2="43868" y2="19807"/>
                        <a14:foregroundMark x1="41038" y1="19324" x2="41038" y2="19324"/>
                        <a14:foregroundMark x1="41038" y1="20290" x2="41038" y2="20290"/>
                        <a14:foregroundMark x1="41981" y1="20290" x2="41981" y2="20290"/>
                        <a14:foregroundMark x1="41509" y1="20773" x2="43868" y2="21256"/>
                        <a14:foregroundMark x1="41038" y1="19807" x2="42453" y2="20773"/>
                        <a14:foregroundMark x1="19340" y1="42029" x2="20283" y2="42029"/>
                        <a14:foregroundMark x1="21698" y1="42995" x2="20283" y2="42029"/>
                        <a14:foregroundMark x1="21226" y1="42029" x2="21226" y2="42029"/>
                        <a14:foregroundMark x1="20283" y1="41063" x2="21698" y2="42512"/>
                        <a14:backgroundMark x1="23585" y1="29469" x2="23585" y2="29469"/>
                        <a14:backgroundMark x1="32075" y1="22222" x2="32075" y2="2222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07034" y="3131207"/>
            <a:ext cx="1290433" cy="126000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D6570BF1-899E-6D9D-D99D-D0EF8AE9B1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278" b="89691" l="9554" r="89809">
                        <a14:foregroundMark x1="14013" y1="75773" x2="14013" y2="75773"/>
                        <a14:foregroundMark x1="29936" y1="36082" x2="29936" y2="36082"/>
                        <a14:foregroundMark x1="52229" y1="13402" x2="52229" y2="13402"/>
                        <a14:foregroundMark x1="56051" y1="9794" x2="56051" y2="9794"/>
                        <a14:foregroundMark x1="46497" y1="10825" x2="46497" y2="10825"/>
                        <a14:foregroundMark x1="39490" y1="10825" x2="39490" y2="10825"/>
                        <a14:foregroundMark x1="35032" y1="9794" x2="35032" y2="9794"/>
                        <a14:foregroundMark x1="36306" y1="13918" x2="36306" y2="13918"/>
                        <a14:foregroundMark x1="28025" y1="9278" x2="28025" y2="9278"/>
                        <a14:foregroundMark x1="21019" y1="11856" x2="21019" y2="11856"/>
                        <a14:foregroundMark x1="65605" y1="33505" x2="72113" y2="37455"/>
                        <a14:foregroundMark x1="82717" y1="52959" x2="82803" y2="53093"/>
                        <a14:foregroundMark x1="82803" y1="53093" x2="83599" y2="58247"/>
                        <a14:foregroundMark x1="82329" y1="67526" x2="78981" y2="79381"/>
                        <a14:foregroundMark x1="78981" y1="79381" x2="85350" y2="87629"/>
                        <a14:foregroundMark x1="85350" y1="87629" x2="85350" y2="88144"/>
                        <a14:backgroundMark x1="19108" y1="12371" x2="19108" y2="12371"/>
                        <a14:backgroundMark x1="37580" y1="11340" x2="37580" y2="11340"/>
                        <a14:backgroundMark x1="54140" y1="40206" x2="55946" y2="40754"/>
                        <a14:backgroundMark x1="65605" y1="40722" x2="78344" y2="55155"/>
                        <a14:backgroundMark x1="78981" y1="58247" x2="78981" y2="6752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2406" y="5204765"/>
            <a:ext cx="1019691" cy="126000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BAD841BD-AFBC-8F0B-F86F-0FE29CE19A5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02" y="5101663"/>
            <a:ext cx="1470617" cy="146620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29F7DD50-9FD7-8497-F37E-27269A54A73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43429" y1="10778" x2="43429" y2="10778"/>
                        <a14:foregroundMark x1="57143" y1="10778" x2="57143" y2="10778"/>
                        <a14:foregroundMark x1="13143" y1="55689" x2="13143" y2="55689"/>
                        <a14:foregroundMark x1="16571" y1="57485" x2="16571" y2="57485"/>
                        <a14:foregroundMark x1="20000" y1="59880" x2="20000" y2="59880"/>
                        <a14:foregroundMark x1="24571" y1="62275" x2="24571" y2="62275"/>
                        <a14:foregroundMark x1="29143" y1="64072" x2="29143" y2="64072"/>
                        <a14:foregroundMark x1="32000" y1="65868" x2="32000" y2="65868"/>
                        <a14:foregroundMark x1="37143" y1="68263" x2="37143" y2="68263"/>
                        <a14:foregroundMark x1="41714" y1="70659" x2="41714" y2="70659"/>
                        <a14:foregroundMark x1="46286" y1="71257" x2="46286" y2="71257"/>
                        <a14:foregroundMark x1="46857" y1="79641" x2="46857" y2="79641"/>
                        <a14:foregroundMark x1="43429" y1="79042" x2="43429" y2="79042"/>
                        <a14:foregroundMark x1="40571" y1="77844" x2="40571" y2="77844"/>
                        <a14:foregroundMark x1="37143" y1="76647" x2="37143" y2="76647"/>
                        <a14:foregroundMark x1="33143" y1="75449" x2="33143" y2="75449"/>
                        <a14:foregroundMark x1="28571" y1="73054" x2="28571" y2="73054"/>
                        <a14:foregroundMark x1="24571" y1="71257" x2="24571" y2="71257"/>
                        <a14:foregroundMark x1="19429" y1="67665" x2="19429" y2="67665"/>
                        <a14:foregroundMark x1="20000" y1="64072" x2="20000" y2="64072"/>
                        <a14:foregroundMark x1="23429" y1="77844" x2="23429" y2="77844"/>
                        <a14:foregroundMark x1="27429" y1="79042" x2="27429" y2="79042"/>
                        <a14:foregroundMark x1="35429" y1="82635" x2="35429" y2="82635"/>
                        <a14:foregroundMark x1="38857" y1="85030" x2="38857" y2="85030"/>
                        <a14:foregroundMark x1="42286" y1="86826" x2="42286" y2="86826"/>
                        <a14:foregroundMark x1="46857" y1="88623" x2="46857" y2="88623"/>
                        <a14:foregroundMark x1="54286" y1="83234" x2="54286" y2="83234"/>
                        <a14:foregroundMark x1="68000" y1="74251" x2="68000" y2="74251"/>
                        <a14:foregroundMark x1="68571" y1="64671" x2="68571" y2="64671"/>
                        <a14:foregroundMark x1="72000" y1="82635" x2="72000" y2="82635"/>
                        <a14:foregroundMark x1="81143" y1="69461" x2="81143" y2="69461"/>
                        <a14:foregroundMark x1="28000" y1="70060" x2="28000" y2="70060"/>
                        <a14:foregroundMark x1="30857" y1="80240" x2="30857" y2="80240"/>
                        <a14:backgroundMark x1="73714" y1="82635" x2="73714" y2="82635"/>
                        <a14:backgroundMark x1="72571" y1="83234" x2="72571" y2="83234"/>
                        <a14:backgroundMark x1="37143" y1="82635" x2="37714" y2="85030"/>
                        <a14:backgroundMark x1="29143" y1="80240" x2="29143" y2="82036"/>
                        <a14:backgroundMark x1="29143" y1="79641" x2="29143" y2="8024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161465"/>
            <a:ext cx="1886225" cy="1800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A14DFE8-06DB-7AA8-905F-0CFA209D8F06}"/>
              </a:ext>
            </a:extLst>
          </p:cNvPr>
          <p:cNvSpPr txBox="1"/>
          <p:nvPr/>
        </p:nvSpPr>
        <p:spPr>
          <a:xfrm>
            <a:off x="-159648" y="3561152"/>
            <a:ext cx="2205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>
                <a:solidFill>
                  <a:schemeClr val="bg1"/>
                </a:solidFill>
              </a:rPr>
              <a:t>Logo Club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8B0DE8A-AE4F-19FE-B446-5329CEC68470}"/>
              </a:ext>
            </a:extLst>
          </p:cNvPr>
          <p:cNvSpPr txBox="1"/>
          <p:nvPr/>
        </p:nvSpPr>
        <p:spPr>
          <a:xfrm>
            <a:off x="71919" y="204692"/>
            <a:ext cx="12120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PLANIFICTION   PROGRAMME   EDUCATIF   FEDERAL</a:t>
            </a:r>
          </a:p>
        </p:txBody>
      </p:sp>
      <p:graphicFrame>
        <p:nvGraphicFramePr>
          <p:cNvPr id="8" name="Tableau 9">
            <a:extLst>
              <a:ext uri="{FF2B5EF4-FFF2-40B4-BE49-F238E27FC236}">
                <a16:creationId xmlns:a16="http://schemas.microsoft.com/office/drawing/2014/main" id="{C88E7262-3FC3-CC19-2804-27661AEB1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364666"/>
              </p:ext>
            </p:extLst>
          </p:nvPr>
        </p:nvGraphicFramePr>
        <p:xfrm>
          <a:off x="3700208" y="1072149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91588D1-300B-A869-81ED-F990E19D5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605353"/>
              </p:ext>
            </p:extLst>
          </p:nvPr>
        </p:nvGraphicFramePr>
        <p:xfrm>
          <a:off x="3700208" y="3081342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  <p:graphicFrame>
        <p:nvGraphicFramePr>
          <p:cNvPr id="11" name="Tableau 9">
            <a:extLst>
              <a:ext uri="{FF2B5EF4-FFF2-40B4-BE49-F238E27FC236}">
                <a16:creationId xmlns:a16="http://schemas.microsoft.com/office/drawing/2014/main" id="{A9FD2409-E164-5A28-CFE5-380EB9203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815526"/>
              </p:ext>
            </p:extLst>
          </p:nvPr>
        </p:nvGraphicFramePr>
        <p:xfrm>
          <a:off x="3700208" y="5105400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38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4532</TotalTime>
  <Words>149</Words>
  <Application>Microsoft Office PowerPoint</Application>
  <PresentationFormat>Grand écran</PresentationFormat>
  <Paragraphs>29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Bahnschrift SemiCondensed</vt:lpstr>
      <vt:lpstr>Calibri</vt:lpstr>
      <vt:lpstr>Calibri Light</vt:lpstr>
      <vt:lpstr>FFF Equipe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BILLIET Damien</dc:creator>
  <cp:lastModifiedBy>BILLIET Damien</cp:lastModifiedBy>
  <cp:revision>5</cp:revision>
  <dcterms:created xsi:type="dcterms:W3CDTF">2023-07-03T10:54:56Z</dcterms:created>
  <dcterms:modified xsi:type="dcterms:W3CDTF">2023-08-18T10:07:24Z</dcterms:modified>
</cp:coreProperties>
</file>