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299" r:id="rId2"/>
    <p:sldId id="1300" r:id="rId3"/>
    <p:sldId id="1301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274F53-79C0-208D-8D1D-D36BDDBA32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5CF84CF-C911-8458-FE9F-E659B4A3D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6101B8-8428-93F2-793E-CA829FB38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B200-84AF-4170-A79D-E3E7ED813D6D}" type="datetimeFigureOut">
              <a:rPr lang="fr-FR" smtClean="0"/>
              <a:t>18/08/2023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972A0A-2F90-55DD-DBC4-A380DAF86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B424C5-BF63-A975-F33A-BBE59F62E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B09B-3133-403E-BC3F-F988A58A10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82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5557B4-44C7-9C6D-E3B2-D9D10F68E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7186599-E071-6CB4-EF45-1C17CE68B8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542F7A-DC7B-729D-2DF1-88DA8B88D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B200-84AF-4170-A79D-E3E7ED813D6D}" type="datetimeFigureOut">
              <a:rPr lang="fr-FR" smtClean="0"/>
              <a:t>18/08/2023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F7DCA5-56AC-7E5A-A6E1-3A7A5353D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A076D1-DF78-1ECA-AB04-D8F6E9126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B09B-3133-403E-BC3F-F988A58A10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91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FE692E1-BCA5-C5CF-556A-5F8306F391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0E331CD-3281-0510-7186-BD13384B7D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82F307-13D4-8468-573F-854D6A05C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B200-84AF-4170-A79D-E3E7ED813D6D}" type="datetimeFigureOut">
              <a:rPr lang="fr-FR" smtClean="0"/>
              <a:t>18/08/2023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C52433-4779-BAAF-FD00-6DB64EB8B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093FD1-FA83-3D33-0D0E-B9C079D0E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B09B-3133-403E-BC3F-F988A58A10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238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16"/>
          <a:stretch/>
        </p:blipFill>
        <p:spPr>
          <a:xfrm>
            <a:off x="0" y="-1"/>
            <a:ext cx="12192000" cy="694764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fld id="{CA43C42C-94BF-4F7B-8AFD-D098C465E7DB}" type="datetime1">
              <a:rPr lang="fr-FR" smtClean="0"/>
              <a:t>18/08/2023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r>
              <a:rPr lang="fr-FR"/>
              <a:t>Direction Technique Nationale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fld id="{5DB3D389-CD2B-174E-AC57-ECCAE6D3951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18" y="3401812"/>
            <a:ext cx="1677847" cy="149715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3308" y="808681"/>
            <a:ext cx="2388770" cy="176401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800" y="499315"/>
            <a:ext cx="439420" cy="387724"/>
          </a:xfrm>
          <a:prstGeom prst="rect">
            <a:avLst/>
          </a:prstGeom>
        </p:spPr>
      </p:pic>
      <p:sp>
        <p:nvSpPr>
          <p:cNvPr id="16" name="Title 1"/>
          <p:cNvSpPr txBox="1">
            <a:spLocks/>
          </p:cNvSpPr>
          <p:nvPr userDrawn="1"/>
        </p:nvSpPr>
        <p:spPr>
          <a:xfrm>
            <a:off x="838200" y="40266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Espace réservé du texte 1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1452474"/>
            <a:ext cx="3568700" cy="25545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600" b="1" i="0" baseline="0">
                <a:solidFill>
                  <a:srgbClr val="C00000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/>
            <a:r>
              <a:rPr lang="fr-FR" dirty="0"/>
              <a:t>01</a:t>
            </a: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838200" y="4019508"/>
            <a:ext cx="10515600" cy="132556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>
                <a:solidFill>
                  <a:schemeClr val="bg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r>
              <a:rPr lang="fr-FR" dirty="0"/>
              <a:t>Cliquez et modifiez le titre</a:t>
            </a:r>
            <a:endParaRPr lang="en-US" sz="6000" b="1" dirty="0">
              <a:solidFill>
                <a:schemeClr val="bg1"/>
              </a:solidFill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E93BF47E-36D8-A046-9CAA-D221B3F5C6D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158" y="6259208"/>
            <a:ext cx="522042" cy="559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737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45E0E-8A4D-E92A-DAA8-1D75E281D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61AE13-4DD8-6D87-04F5-B04B82268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881E16-DE25-468A-0EFB-6C80B478F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B200-84AF-4170-A79D-E3E7ED813D6D}" type="datetimeFigureOut">
              <a:rPr lang="fr-FR" smtClean="0"/>
              <a:t>18/08/2023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1F6619-9C42-BEB4-1EA3-61CD570EA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9247E4-AFB1-95A5-C287-409AF8B0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B09B-3133-403E-BC3F-F988A58A10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9169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664ADC-D370-66EC-AF6B-33F398CDF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CFCB1F-9385-F7E0-FF82-112735423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0BBF24-D70D-0C26-8500-C36736A47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B200-84AF-4170-A79D-E3E7ED813D6D}" type="datetimeFigureOut">
              <a:rPr lang="fr-FR" smtClean="0"/>
              <a:t>18/08/2023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41A9F5-5442-6D20-DF06-6E6E35599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100380-E595-1885-EAB4-9EC83E6F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B09B-3133-403E-BC3F-F988A58A10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662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D00B1F-1D7A-98E2-9463-D6CB58F38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CABF80-F3D0-6C19-4264-183E1542E5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E1907A2-79A6-4BE6-4888-EB963ED38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3F5EC0-9792-31D5-484E-DE840857D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B200-84AF-4170-A79D-E3E7ED813D6D}" type="datetimeFigureOut">
              <a:rPr lang="fr-FR" smtClean="0"/>
              <a:t>18/08/2023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5906799-86BE-012C-97CF-184815D3B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7A05919-7868-1C44-E187-C22651156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B09B-3133-403E-BC3F-F988A58A10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0865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F3C3B6-8F66-1148-B0F7-59197FBDF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605DAE-EBA1-80CD-81B2-7B60DFC8E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B67B388-7F07-26BB-9D6A-97029DD7D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763CB46-B085-ECDB-46F5-57E9018B68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61DE3F3-E370-4F1C-35E7-6CE561973C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F46EA4F-C0B5-F31B-C428-EE5FDE3AA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B200-84AF-4170-A79D-E3E7ED813D6D}" type="datetimeFigureOut">
              <a:rPr lang="fr-FR" smtClean="0"/>
              <a:t>18/08/2023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0B54689-0FCB-3E01-F962-0E73D4C98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22D81A7-74AF-F6A5-A3A1-C4F678E96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B09B-3133-403E-BC3F-F988A58A10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77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70218D-72B6-F92F-0A9E-7266DD732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C03CE80-A13A-526E-3A93-6A97432A0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B200-84AF-4170-A79D-E3E7ED813D6D}" type="datetimeFigureOut">
              <a:rPr lang="fr-FR" smtClean="0"/>
              <a:t>18/08/2023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F4CE246-625B-EEDB-5509-D398B101B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B73B5B-F6C6-7F1B-FB44-7FA3D8207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B09B-3133-403E-BC3F-F988A58A10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937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8B895CB-B0AD-4043-E954-C9DB27A4D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B200-84AF-4170-A79D-E3E7ED813D6D}" type="datetimeFigureOut">
              <a:rPr lang="fr-FR" smtClean="0"/>
              <a:t>18/08/2023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604D637-E0EB-E042-5471-F104D9DE9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744356C-717C-4605-BE3A-0747CF772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B09B-3133-403E-BC3F-F988A58A10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3887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3C17D3-9723-A1D0-9BE6-73AF543DB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AE1929-5407-C8FA-EC44-26C339B4B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E236C9-A097-9B59-0434-5CFD77BA7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98E1A1-A4CB-CAFE-FB7D-97338DE41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B200-84AF-4170-A79D-E3E7ED813D6D}" type="datetimeFigureOut">
              <a:rPr lang="fr-FR" smtClean="0"/>
              <a:t>18/08/2023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ECFA36-C54E-B304-689E-E68F5BA42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B640A2-88B3-863E-DE4F-2362CEBFD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B09B-3133-403E-BC3F-F988A58A10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460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0BAE6F-3463-8940-4B7C-7D1BD9BF3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4EEB304-584C-6580-4ABC-9123F41CE9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0E2B4B-16C8-420A-95E5-B48081A7AA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B26DA5-FC37-8926-9016-8F106A15F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B200-84AF-4170-A79D-E3E7ED813D6D}" type="datetimeFigureOut">
              <a:rPr lang="fr-FR" smtClean="0"/>
              <a:t>18/08/2023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E183B6-122B-61AB-1B21-A9D7797BA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EE53CE-5F8A-A1D0-F97C-F6448E3B0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B09B-3133-403E-BC3F-F988A58A10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312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31B60F8-6850-B52E-D8FB-A6EBB2FC1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31034E-85F2-A72F-C64D-BFD3BF499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7EE3BF-474F-E3FD-485D-09EBC20489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7B200-84AF-4170-A79D-E3E7ED813D6D}" type="datetimeFigureOut">
              <a:rPr lang="fr-FR" smtClean="0"/>
              <a:t>18/08/2023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250B8E-B7CE-6A51-9DE9-AFD6E7343D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7A0157-C8C0-93EA-2CF2-68F71CD27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8B09B-3133-403E-BC3F-F988A58A10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0951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12" Type="http://schemas.microsoft.com/office/2007/relationships/hdphoto" Target="../media/hdphoto5.wdp"/><Relationship Id="rId2" Type="http://schemas.openxmlformats.org/officeDocument/2006/relationships/image" Target="../media/image6.png"/><Relationship Id="rId16" Type="http://schemas.microsoft.com/office/2007/relationships/hdphoto" Target="../media/hdphoto7.wdp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10.png"/><Relationship Id="rId14" Type="http://schemas.microsoft.com/office/2007/relationships/hdphoto" Target="../media/hdphoto6.wdp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2.png"/><Relationship Id="rId18" Type="http://schemas.microsoft.com/office/2007/relationships/hdphoto" Target="../media/hdphoto8.wdp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12" Type="http://schemas.microsoft.com/office/2007/relationships/hdphoto" Target="../media/hdphoto5.wdp"/><Relationship Id="rId17" Type="http://schemas.openxmlformats.org/officeDocument/2006/relationships/image" Target="../media/image14.png"/><Relationship Id="rId2" Type="http://schemas.openxmlformats.org/officeDocument/2006/relationships/image" Target="../media/image6.png"/><Relationship Id="rId16" Type="http://schemas.microsoft.com/office/2007/relationships/hdphoto" Target="../media/hdphoto7.wdp"/><Relationship Id="rId20" Type="http://schemas.microsoft.com/office/2007/relationships/hdphoto" Target="../media/hdphoto9.wdp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microsoft.com/office/2007/relationships/hdphoto" Target="../media/hdphoto4.wdp"/><Relationship Id="rId19" Type="http://schemas.openxmlformats.org/officeDocument/2006/relationships/image" Target="../media/image15.png"/><Relationship Id="rId4" Type="http://schemas.microsoft.com/office/2007/relationships/hdphoto" Target="../media/hdphoto1.wdp"/><Relationship Id="rId9" Type="http://schemas.openxmlformats.org/officeDocument/2006/relationships/image" Target="../media/image10.png"/><Relationship Id="rId14" Type="http://schemas.microsoft.com/office/2007/relationships/hdphoto" Target="../media/hdphoto6.wdp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12" Type="http://schemas.microsoft.com/office/2007/relationships/hdphoto" Target="../media/hdphoto5.wdp"/><Relationship Id="rId2" Type="http://schemas.openxmlformats.org/officeDocument/2006/relationships/image" Target="../media/image6.png"/><Relationship Id="rId16" Type="http://schemas.microsoft.com/office/2007/relationships/hdphoto" Target="../media/hdphoto7.wdp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10.png"/><Relationship Id="rId14" Type="http://schemas.microsoft.com/office/2007/relationships/hdphoto" Target="../media/hdphoto6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28019ECC-8927-16D0-4474-B573F760AF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20" y="5850000"/>
            <a:ext cx="1011035" cy="1008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A0D24A5D-3DB4-AE1B-E303-31B7BDBDCA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43429" y1="10778" x2="43429" y2="10778"/>
                        <a14:foregroundMark x1="57143" y1="10778" x2="57143" y2="10778"/>
                        <a14:foregroundMark x1="13143" y1="55689" x2="13143" y2="55689"/>
                        <a14:foregroundMark x1="16571" y1="57485" x2="16571" y2="57485"/>
                        <a14:foregroundMark x1="20000" y1="59880" x2="20000" y2="59880"/>
                        <a14:foregroundMark x1="24571" y1="62275" x2="24571" y2="62275"/>
                        <a14:foregroundMark x1="29143" y1="64072" x2="29143" y2="64072"/>
                        <a14:foregroundMark x1="32000" y1="65868" x2="32000" y2="65868"/>
                        <a14:foregroundMark x1="37143" y1="68263" x2="37143" y2="68263"/>
                        <a14:foregroundMark x1="41714" y1="70659" x2="41714" y2="70659"/>
                        <a14:foregroundMark x1="46286" y1="71257" x2="46286" y2="71257"/>
                        <a14:foregroundMark x1="46857" y1="79641" x2="46857" y2="79641"/>
                        <a14:foregroundMark x1="43429" y1="79042" x2="43429" y2="79042"/>
                        <a14:foregroundMark x1="40571" y1="77844" x2="40571" y2="77844"/>
                        <a14:foregroundMark x1="37143" y1="76647" x2="37143" y2="76647"/>
                        <a14:foregroundMark x1="33143" y1="75449" x2="33143" y2="75449"/>
                        <a14:foregroundMark x1="28571" y1="73054" x2="28571" y2="73054"/>
                        <a14:foregroundMark x1="24571" y1="71257" x2="24571" y2="71257"/>
                        <a14:foregroundMark x1="19429" y1="67665" x2="19429" y2="67665"/>
                        <a14:foregroundMark x1="20000" y1="64072" x2="20000" y2="64072"/>
                        <a14:foregroundMark x1="23429" y1="77844" x2="23429" y2="77844"/>
                        <a14:foregroundMark x1="27429" y1="79042" x2="27429" y2="79042"/>
                        <a14:foregroundMark x1="35429" y1="82635" x2="35429" y2="82635"/>
                        <a14:foregroundMark x1="38857" y1="85030" x2="38857" y2="85030"/>
                        <a14:foregroundMark x1="42286" y1="86826" x2="42286" y2="86826"/>
                        <a14:foregroundMark x1="46857" y1="88623" x2="46857" y2="88623"/>
                        <a14:foregroundMark x1="54286" y1="83234" x2="54286" y2="83234"/>
                        <a14:foregroundMark x1="68000" y1="74251" x2="68000" y2="74251"/>
                        <a14:foregroundMark x1="68571" y1="64671" x2="68571" y2="64671"/>
                        <a14:foregroundMark x1="72000" y1="82635" x2="72000" y2="82635"/>
                        <a14:foregroundMark x1="81143" y1="69461" x2="81143" y2="69461"/>
                        <a14:foregroundMark x1="28000" y1="70060" x2="28000" y2="70060"/>
                        <a14:foregroundMark x1="30857" y1="80240" x2="30857" y2="80240"/>
                        <a14:backgroundMark x1="73714" y1="82635" x2="73714" y2="82635"/>
                        <a14:backgroundMark x1="72571" y1="83234" x2="72571" y2="83234"/>
                        <a14:backgroundMark x1="37143" y1="82635" x2="37714" y2="85030"/>
                        <a14:backgroundMark x1="29143" y1="80240" x2="29143" y2="82036"/>
                        <a14:backgroundMark x1="29143" y1="79641" x2="29143" y2="8024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155421" y="112952"/>
            <a:ext cx="2168182" cy="2069067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4F773DAA-CB01-C94D-BAC0-B03824EEF22A}"/>
              </a:ext>
            </a:extLst>
          </p:cNvPr>
          <p:cNvSpPr txBox="1"/>
          <p:nvPr/>
        </p:nvSpPr>
        <p:spPr>
          <a:xfrm>
            <a:off x="-364542" y="3852878"/>
            <a:ext cx="22055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i="1" dirty="0">
                <a:solidFill>
                  <a:schemeClr val="bg1"/>
                </a:solidFill>
              </a:rPr>
              <a:t>Logo Club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F00B24A-3C22-A663-8D8B-4344BE0C88A4}"/>
              </a:ext>
            </a:extLst>
          </p:cNvPr>
          <p:cNvSpPr txBox="1"/>
          <p:nvPr/>
        </p:nvSpPr>
        <p:spPr>
          <a:xfrm>
            <a:off x="71918" y="0"/>
            <a:ext cx="12120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PROGRAMME     EDUCATIF     FEDERAL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213F66E0-23DF-8BAA-5673-E9D43FF3562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8482" r="89732">
                        <a14:foregroundMark x1="58036" y1="50000" x2="58036" y2="50000"/>
                        <a14:foregroundMark x1="23214" y1="66667" x2="23214" y2="66667"/>
                        <a14:foregroundMark x1="19643" y1="64762" x2="19643" y2="64762"/>
                        <a14:foregroundMark x1="16964" y1="64286" x2="16964" y2="64286"/>
                        <a14:foregroundMark x1="13393" y1="60952" x2="13393" y2="60952"/>
                        <a14:foregroundMark x1="11161" y1="60952" x2="11161" y2="60952"/>
                        <a14:foregroundMark x1="8482" y1="59048" x2="8482" y2="59048"/>
                        <a14:foregroundMark x1="28125" y1="30952" x2="28125" y2="30952"/>
                        <a14:foregroundMark x1="27232" y1="31905" x2="27232" y2="31905"/>
                        <a14:foregroundMark x1="26339" y1="24286" x2="26339" y2="24286"/>
                        <a14:foregroundMark x1="25893" y1="21905" x2="25893" y2="21905"/>
                        <a14:foregroundMark x1="37054" y1="21429" x2="37054" y2="21429"/>
                        <a14:foregroundMark x1="40625" y1="18571" x2="40625" y2="18571"/>
                        <a14:foregroundMark x1="43750" y1="15238" x2="43750" y2="15238"/>
                        <a14:foregroundMark x1="53125" y1="12381" x2="53125" y2="12381"/>
                        <a14:foregroundMark x1="56250" y1="14286" x2="56250" y2="14286"/>
                        <a14:foregroundMark x1="65179" y1="17143" x2="65179" y2="17143"/>
                        <a14:foregroundMark x1="66964" y1="20000" x2="66964" y2="20000"/>
                        <a14:foregroundMark x1="70089" y1="24286" x2="70089" y2="24286"/>
                        <a14:foregroundMark x1="79018" y1="27143" x2="79018" y2="27143"/>
                        <a14:foregroundMark x1="82589" y1="32381" x2="82589" y2="32381"/>
                        <a14:foregroundMark x1="85268" y1="40476" x2="85268" y2="40476"/>
                        <a14:foregroundMark x1="82143" y1="47143" x2="82143" y2="47143"/>
                        <a14:foregroundMark x1="83482" y1="52857" x2="83482" y2="52857"/>
                        <a14:foregroundMark x1="83929" y1="59048" x2="83929" y2="59048"/>
                        <a14:foregroundMark x1="87054" y1="63810" x2="87054" y2="63810"/>
                        <a14:foregroundMark x1="86161" y1="69048" x2="86161" y2="69048"/>
                        <a14:foregroundMark x1="77679" y1="71429" x2="77679" y2="71429"/>
                        <a14:foregroundMark x1="78571" y1="77143" x2="78571" y2="77143"/>
                        <a14:foregroundMark x1="75446" y1="81905" x2="75446" y2="81905"/>
                        <a14:foregroundMark x1="45089" y1="11905" x2="45089" y2="11905"/>
                        <a14:foregroundMark x1="43304" y1="13810" x2="43304" y2="13810"/>
                        <a14:foregroundMark x1="58482" y1="15714" x2="58482" y2="15714"/>
                        <a14:foregroundMark x1="81696" y1="43810" x2="81696" y2="43810"/>
                        <a14:foregroundMark x1="82143" y1="30476" x2="82143" y2="30476"/>
                        <a14:foregroundMark x1="27232" y1="30000" x2="27232" y2="30000"/>
                        <a14:foregroundMark x1="26339" y1="28571" x2="26339" y2="28571"/>
                        <a14:foregroundMark x1="27232" y1="30000" x2="27232" y2="30000"/>
                        <a14:foregroundMark x1="27679" y1="30000" x2="27679" y2="30000"/>
                        <a14:foregroundMark x1="27679" y1="30000" x2="27679" y2="30000"/>
                        <a14:foregroundMark x1="22768" y1="28571" x2="22768" y2="28571"/>
                        <a14:foregroundMark x1="23661" y1="28571" x2="23661" y2="28571"/>
                        <a14:foregroundMark x1="23661" y1="27619" x2="23661" y2="27619"/>
                        <a14:foregroundMark x1="23661" y1="27619" x2="23661" y2="28571"/>
                        <a14:foregroundMark x1="23661" y1="29048" x2="25446" y2="31429"/>
                        <a14:foregroundMark x1="23661" y1="27619" x2="23214" y2="28571"/>
                        <a14:foregroundMark x1="45089" y1="12857" x2="45089" y2="12857"/>
                        <a14:foregroundMark x1="45536" y1="12857" x2="45982" y2="13333"/>
                        <a14:foregroundMark x1="45089" y1="12381" x2="45089" y2="12381"/>
                        <a14:foregroundMark x1="45089" y1="12381" x2="45089" y2="13333"/>
                        <a14:foregroundMark x1="50893" y1="11905" x2="50893" y2="11905"/>
                        <a14:foregroundMark x1="50446" y1="13333" x2="51339" y2="15238"/>
                        <a14:foregroundMark x1="32143" y1="19524" x2="32143" y2="19524"/>
                        <a14:backgroundMark x1="25893" y1="25714" x2="25893" y2="25714"/>
                        <a14:backgroundMark x1="34821" y1="25714" x2="34821" y2="25714"/>
                        <a14:backgroundMark x1="44196" y1="13810" x2="44196" y2="13810"/>
                        <a14:backgroundMark x1="84821" y1="48095" x2="84821" y2="48095"/>
                        <a14:backgroundMark x1="82143" y1="53810" x2="82143" y2="53810"/>
                        <a14:backgroundMark x1="85268" y1="53810" x2="85268" y2="53810"/>
                        <a14:backgroundMark x1="83482" y1="69048" x2="83482" y2="69048"/>
                        <a14:backgroundMark x1="75893" y1="76667" x2="75893" y2="76667"/>
                        <a14:backgroundMark x1="79018" y1="72381" x2="79018" y2="72381"/>
                        <a14:backgroundMark x1="80804" y1="42857" x2="80804" y2="42857"/>
                        <a14:backgroundMark x1="57143" y1="17619" x2="57143" y2="17619"/>
                        <a14:backgroundMark x1="57589" y1="15238" x2="57589" y2="15238"/>
                        <a14:backgroundMark x1="52232" y1="11905" x2="52232" y2="11905"/>
                        <a14:backgroundMark x1="26483" y1="30683" x2="26786" y2="30952"/>
                        <a14:backgroundMark x1="65625" y1="20476" x2="65625" y2="2047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8762" y="707886"/>
            <a:ext cx="1344000" cy="12600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8D782BF1-FDA1-896D-ACDF-E750B5A035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22111" y1="41753" x2="22111" y2="41753"/>
                        <a14:foregroundMark x1="29648" y1="75773" x2="29648" y2="75773"/>
                        <a14:foregroundMark x1="14070" y1="56701" x2="14070" y2="56701"/>
                        <a14:foregroundMark x1="32161" y1="81443" x2="32161" y2="81443"/>
                        <a14:foregroundMark x1="24623" y1="75258" x2="24623" y2="75258"/>
                        <a14:foregroundMark x1="72362" y1="61340" x2="72362" y2="61340"/>
                        <a14:foregroundMark x1="71859" y1="66495" x2="71859" y2="66495"/>
                        <a14:foregroundMark x1="71357" y1="52577" x2="71357" y2="56186"/>
                        <a14:foregroundMark x1="71859" y1="57216" x2="72362" y2="60825"/>
                        <a14:foregroundMark x1="71859" y1="64948" x2="72362" y2="62887"/>
                        <a14:foregroundMark x1="71859" y1="67526" x2="70854" y2="72165"/>
                        <a14:foregroundMark x1="69347" y1="76804" x2="67337" y2="79897"/>
                        <a14:foregroundMark x1="69347" y1="74742" x2="70352" y2="73196"/>
                        <a14:foregroundMark x1="49246" y1="74227" x2="49246" y2="74227"/>
                        <a14:foregroundMark x1="33668" y1="63402" x2="37688" y2="70619"/>
                        <a14:foregroundMark x1="37688" y1="70619" x2="41709" y2="73196"/>
                        <a14:foregroundMark x1="53769" y1="71134" x2="53769" y2="71134"/>
                        <a14:foregroundMark x1="65829" y1="80412" x2="60302" y2="85567"/>
                        <a14:foregroundMark x1="60302" y1="85567" x2="51759" y2="89691"/>
                        <a14:foregroundMark x1="62814" y1="37113" x2="62814" y2="37113"/>
                        <a14:foregroundMark x1="70854" y1="12887" x2="70854" y2="12887"/>
                        <a14:foregroundMark x1="74372" y1="19072" x2="74372" y2="19072"/>
                        <a14:foregroundMark x1="77889" y1="24742" x2="77889" y2="24742"/>
                        <a14:foregroundMark x1="81407" y1="29897" x2="81407" y2="29897"/>
                        <a14:foregroundMark x1="82915" y1="35052" x2="82915" y2="35052"/>
                        <a14:foregroundMark x1="84925" y1="41753" x2="84925" y2="41753"/>
                        <a14:foregroundMark x1="85930" y1="47938" x2="85930" y2="47938"/>
                        <a14:foregroundMark x1="85427" y1="58247" x2="85427" y2="58247"/>
                        <a14:foregroundMark x1="86935" y1="64948" x2="86935" y2="64948"/>
                        <a14:foregroundMark x1="84925" y1="71649" x2="84925" y2="71649"/>
                        <a14:foregroundMark x1="82915" y1="79897" x2="82915" y2="79897"/>
                        <a14:foregroundMark x1="85930" y1="36082" x2="85930" y2="36082"/>
                        <a14:foregroundMark x1="84925" y1="37113" x2="84925" y2="37113"/>
                        <a14:foregroundMark x1="83920" y1="37629" x2="83920" y2="37629"/>
                        <a14:foregroundMark x1="31658" y1="55670" x2="31658" y2="55670"/>
                        <a14:foregroundMark x1="32663" y1="51546" x2="32663" y2="51546"/>
                        <a14:backgroundMark x1="31156" y1="52062" x2="31156" y2="52062"/>
                        <a14:backgroundMark x1="82915" y1="36598" x2="82915" y2="36598"/>
                        <a14:backgroundMark x1="88442" y1="42268" x2="88442" y2="42268"/>
                        <a14:backgroundMark x1="29648" y1="55670" x2="29146" y2="597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36579" y="742210"/>
            <a:ext cx="1292473" cy="126000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1AE357EF-0C00-1E42-DB9C-7E8998FDC7C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8333" b="91204" l="9390" r="89202">
                        <a14:foregroundMark x1="60563" y1="51389" x2="60563" y2="51389"/>
                        <a14:foregroundMark x1="58216" y1="46296" x2="58216" y2="46296"/>
                        <a14:foregroundMark x1="62441" y1="50463" x2="62441" y2="50463"/>
                        <a14:foregroundMark x1="63850" y1="49537" x2="61972" y2="56944"/>
                        <a14:foregroundMark x1="68545" y1="56019" x2="68545" y2="56019"/>
                        <a14:foregroundMark x1="83099" y1="46296" x2="85915" y2="55093"/>
                        <a14:foregroundMark x1="85915" y1="55093" x2="85446" y2="56481"/>
                        <a14:foregroundMark x1="73709" y1="36111" x2="73709" y2="36111"/>
                        <a14:foregroundMark x1="77465" y1="36111" x2="77465" y2="36111"/>
                        <a14:foregroundMark x1="83099" y1="39352" x2="83099" y2="39352"/>
                        <a14:foregroundMark x1="68545" y1="37963" x2="68545" y2="37963"/>
                        <a14:foregroundMark x1="67136" y1="38426" x2="67136" y2="38426"/>
                        <a14:foregroundMark x1="46009" y1="65741" x2="46009" y2="65741"/>
                        <a14:foregroundMark x1="44601" y1="65741" x2="44601" y2="65741"/>
                        <a14:foregroundMark x1="53991" y1="81944" x2="53991" y2="81944"/>
                        <a14:foregroundMark x1="51643" y1="79630" x2="55869" y2="84722"/>
                        <a14:foregroundMark x1="56338" y1="87963" x2="56338" y2="87963"/>
                        <a14:foregroundMark x1="56808" y1="89815" x2="56808" y2="89815"/>
                        <a14:foregroundMark x1="79812" y1="68519" x2="79812" y2="68519"/>
                        <a14:foregroundMark x1="79611" y1="70833" x2="79812" y2="71759"/>
                        <a14:foregroundMark x1="78404" y1="65278" x2="79611" y2="70833"/>
                        <a14:foregroundMark x1="80282" y1="70833" x2="80282" y2="72304"/>
                        <a14:foregroundMark x1="80282" y1="70370" x2="80282" y2="70833"/>
                        <a14:foregroundMark x1="74020" y1="86963" x2="72770" y2="88426"/>
                        <a14:foregroundMark x1="75857" y1="84812" x2="74678" y2="86193"/>
                        <a14:foregroundMark x1="76788" y1="83721" x2="76557" y2="83991"/>
                        <a14:foregroundMark x1="72770" y1="88426" x2="66197" y2="91204"/>
                        <a14:foregroundMark x1="45070" y1="78704" x2="45070" y2="78704"/>
                        <a14:foregroundMark x1="46479" y1="80093" x2="46479" y2="80093"/>
                        <a14:foregroundMark x1="47887" y1="84722" x2="47887" y2="84722"/>
                        <a14:foregroundMark x1="41315" y1="76852" x2="41315" y2="76852"/>
                        <a14:foregroundMark x1="40845" y1="73148" x2="40845" y2="73148"/>
                        <a14:foregroundMark x1="37089" y1="70370" x2="37089" y2="70370"/>
                        <a14:foregroundMark x1="36150" y1="67593" x2="36150" y2="67593"/>
                        <a14:foregroundMark x1="56808" y1="50926" x2="58216" y2="55556"/>
                        <a14:foregroundMark x1="57746" y1="47222" x2="63380" y2="51852"/>
                        <a14:foregroundMark x1="56338" y1="43981" x2="53052" y2="55093"/>
                        <a14:foregroundMark x1="69484" y1="19907" x2="69484" y2="19907"/>
                        <a14:foregroundMark x1="68075" y1="11574" x2="68075" y2="11574"/>
                        <a14:foregroundMark x1="67606" y1="15741" x2="67606" y2="15741"/>
                        <a14:foregroundMark x1="70423" y1="14815" x2="70423" y2="14815"/>
                        <a14:foregroundMark x1="66197" y1="18519" x2="66197" y2="18519"/>
                        <a14:foregroundMark x1="61502" y1="13426" x2="61502" y2="13426"/>
                        <a14:foregroundMark x1="62441" y1="8333" x2="62441" y2="8333"/>
                        <a14:foregroundMark x1="57277" y1="14815" x2="57277" y2="14815"/>
                        <a14:foregroundMark x1="56808" y1="18519" x2="56808" y2="18519"/>
                        <a14:foregroundMark x1="53052" y1="21296" x2="53052" y2="21296"/>
                        <a14:foregroundMark x1="46479" y1="17130" x2="46479" y2="17130"/>
                        <a14:foregroundMark x1="42254" y1="18056" x2="42254" y2="18056"/>
                        <a14:foregroundMark x1="38028" y1="22222" x2="38028" y2="22222"/>
                        <a14:foregroundMark x1="29108" y1="22222" x2="29108" y2="22222"/>
                        <a14:foregroundMark x1="30986" y1="32407" x2="30986" y2="32407"/>
                        <a14:foregroundMark x1="26761" y1="39352" x2="26761" y2="39352"/>
                        <a14:foregroundMark x1="22535" y1="43519" x2="22535" y2="43519"/>
                        <a14:foregroundMark x1="22535" y1="51389" x2="22535" y2="51389"/>
                        <a14:foregroundMark x1="22066" y1="56019" x2="22066" y2="56019"/>
                        <a14:foregroundMark x1="20657" y1="61574" x2="20657" y2="61574"/>
                        <a14:foregroundMark x1="22066" y1="68519" x2="22066" y2="68519"/>
                        <a14:foregroundMark x1="22066" y1="73611" x2="22066" y2="73611"/>
                        <a14:foregroundMark x1="25352" y1="80093" x2="25352" y2="80093"/>
                        <a14:foregroundMark x1="45540" y1="11574" x2="45540" y2="11574"/>
                        <a14:foregroundMark x1="52582" y1="9722" x2="52582" y2="9722"/>
                        <a14:foregroundMark x1="56338" y1="9259" x2="56338" y2="9259"/>
                        <a14:foregroundMark x1="58685" y1="9259" x2="58685" y2="9259"/>
                        <a14:foregroundMark x1="43192" y1="9259" x2="43192" y2="9259"/>
                        <a14:foregroundMark x1="41315" y1="13889" x2="41315" y2="13889"/>
                        <a14:foregroundMark x1="12207" y1="63426" x2="12207" y2="63426"/>
                        <a14:foregroundMark x1="15493" y1="64352" x2="15493" y2="64352"/>
                        <a14:foregroundMark x1="18310" y1="63889" x2="18310" y2="63889"/>
                        <a14:foregroundMark x1="18310" y1="63426" x2="18310" y2="63426"/>
                        <a14:foregroundMark x1="17840" y1="63889" x2="17840" y2="63889"/>
                        <a14:foregroundMark x1="18310" y1="63889" x2="17371" y2="64352"/>
                        <a14:foregroundMark x1="48826" y1="46296" x2="48826" y2="46296"/>
                        <a14:backgroundMark x1="19718" y1="68981" x2="19718" y2="68981"/>
                        <a14:backgroundMark x1="17371" y1="63426" x2="17371" y2="63426"/>
                        <a14:backgroundMark x1="77934" y1="71759" x2="75117" y2="83333"/>
                        <a14:backgroundMark x1="75117" y1="83333" x2="74648" y2="84259"/>
                        <a14:backgroundMark x1="78873" y1="70833" x2="78873" y2="70833"/>
                        <a14:backgroundMark x1="74178" y1="85648" x2="73239" y2="86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41398" y="736043"/>
            <a:ext cx="1242500" cy="126000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7F7EA5E7-97B7-A5AD-E3D4-4259C8EC2D0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1429" l="9804" r="89706">
                        <a14:foregroundMark x1="20098" y1="28571" x2="20098" y2="28571"/>
                        <a14:foregroundMark x1="45098" y1="14762" x2="45098" y2="14762"/>
                        <a14:foregroundMark x1="51961" y1="21429" x2="51961" y2="21429"/>
                        <a14:foregroundMark x1="49020" y1="20476" x2="49020" y2="20476"/>
                        <a14:foregroundMark x1="55882" y1="22381" x2="55882" y2="22381"/>
                        <a14:foregroundMark x1="59804" y1="22381" x2="59804" y2="22381"/>
                        <a14:foregroundMark x1="64216" y1="22381" x2="64216" y2="22381"/>
                        <a14:foregroundMark x1="68137" y1="25714" x2="68137" y2="25714"/>
                        <a14:foregroundMark x1="76961" y1="26667" x2="76961" y2="26667"/>
                        <a14:foregroundMark x1="80882" y1="33810" x2="80882" y2="33810"/>
                        <a14:foregroundMark x1="84314" y1="40952" x2="84314" y2="40952"/>
                        <a14:foregroundMark x1="85784" y1="48571" x2="85784" y2="48571"/>
                        <a14:foregroundMark x1="87255" y1="58095" x2="87255" y2="58095"/>
                        <a14:foregroundMark x1="86275" y1="64762" x2="86275" y2="64762"/>
                        <a14:foregroundMark x1="84804" y1="73333" x2="84804" y2="73333"/>
                        <a14:foregroundMark x1="70588" y1="36190" x2="70588" y2="36190"/>
                        <a14:foregroundMark x1="74020" y1="30952" x2="74020" y2="30952"/>
                        <a14:foregroundMark x1="33824" y1="91429" x2="33824" y2="91429"/>
                        <a14:foregroundMark x1="60294" y1="40476" x2="60294" y2="40476"/>
                        <a14:foregroundMark x1="53431" y1="12381" x2="53431" y2="12381"/>
                        <a14:foregroundMark x1="57843" y1="11905" x2="57843" y2="11905"/>
                        <a14:foregroundMark x1="62745" y1="60952" x2="62745" y2="60952"/>
                        <a14:backgroundMark x1="70098" y1="25714" x2="70098" y2="25714"/>
                        <a14:backgroundMark x1="66667" y1="20000" x2="66667" y2="20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94816" y="721964"/>
            <a:ext cx="1224002" cy="126000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2685E81D-304D-23EF-4B2D-7107230074B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9662" b="94686" l="9906" r="89623">
                        <a14:foregroundMark x1="69811" y1="25604" x2="69811" y2="25604"/>
                        <a14:foregroundMark x1="87264" y1="66667" x2="86792" y2="71498"/>
                        <a14:foregroundMark x1="86792" y1="71981" x2="81132" y2="82126"/>
                        <a14:foregroundMark x1="70283" y1="90821" x2="58962" y2="94686"/>
                        <a14:foregroundMark x1="58962" y1="94686" x2="56604" y2="94686"/>
                        <a14:foregroundMark x1="44811" y1="41546" x2="44811" y2="41546"/>
                        <a14:foregroundMark x1="43868" y1="38164" x2="45755" y2="48792"/>
                        <a14:foregroundMark x1="46226" y1="15942" x2="46226" y2="15942"/>
                        <a14:foregroundMark x1="47170" y1="20773" x2="47170" y2="20773"/>
                        <a14:foregroundMark x1="47170" y1="11594" x2="47170" y2="11594"/>
                        <a14:foregroundMark x1="40094" y1="11111" x2="40094" y2="11111"/>
                        <a14:foregroundMark x1="35377" y1="17391" x2="35377" y2="17391"/>
                        <a14:foregroundMark x1="33019" y1="23671" x2="33019" y2="23671"/>
                        <a14:foregroundMark x1="29717" y1="27536" x2="29717" y2="27536"/>
                        <a14:foregroundMark x1="24528" y1="31884" x2="24528" y2="31884"/>
                        <a14:foregroundMark x1="20755" y1="33816" x2="20755" y2="33816"/>
                        <a14:foregroundMark x1="22170" y1="42029" x2="22170" y2="42029"/>
                        <a14:foregroundMark x1="16038" y1="45894" x2="16038" y2="45894"/>
                        <a14:foregroundMark x1="28774" y1="18841" x2="28774" y2="18841"/>
                        <a14:foregroundMark x1="31132" y1="23188" x2="31132" y2="23188"/>
                        <a14:foregroundMark x1="41981" y1="22222" x2="41981" y2="22222"/>
                        <a14:foregroundMark x1="43396" y1="21256" x2="43396" y2="21256"/>
                        <a14:foregroundMark x1="37264" y1="22222" x2="37264" y2="22222"/>
                        <a14:foregroundMark x1="44811" y1="11111" x2="44811" y2="11111"/>
                        <a14:foregroundMark x1="14623" y1="36232" x2="14623" y2="36232"/>
                        <a14:foregroundMark x1="18396" y1="40580" x2="18396" y2="40580"/>
                        <a14:foregroundMark x1="20283" y1="42029" x2="20283" y2="42029"/>
                        <a14:foregroundMark x1="44340" y1="22705" x2="44340" y2="22705"/>
                        <a14:foregroundMark x1="43868" y1="19807" x2="43868" y2="19807"/>
                        <a14:foregroundMark x1="41038" y1="19324" x2="41038" y2="19324"/>
                        <a14:foregroundMark x1="41038" y1="20290" x2="41038" y2="20290"/>
                        <a14:foregroundMark x1="41981" y1="20290" x2="41981" y2="20290"/>
                        <a14:foregroundMark x1="41509" y1="20773" x2="43868" y2="21256"/>
                        <a14:foregroundMark x1="41038" y1="19807" x2="42453" y2="20773"/>
                        <a14:foregroundMark x1="19340" y1="42029" x2="20283" y2="42029"/>
                        <a14:foregroundMark x1="21698" y1="42995" x2="20283" y2="42029"/>
                        <a14:foregroundMark x1="21226" y1="42029" x2="21226" y2="42029"/>
                        <a14:foregroundMark x1="20283" y1="41063" x2="21698" y2="42512"/>
                        <a14:backgroundMark x1="23585" y1="29469" x2="23585" y2="29469"/>
                        <a14:backgroundMark x1="32075" y1="22222" x2="32075" y2="2222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29207" y="721964"/>
            <a:ext cx="1290433" cy="1260000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D6570BF1-899E-6D9D-D99D-D0EF8AE9B17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9278" b="89691" l="9554" r="89809">
                        <a14:foregroundMark x1="14013" y1="75773" x2="14013" y2="75773"/>
                        <a14:foregroundMark x1="29936" y1="36082" x2="29936" y2="36082"/>
                        <a14:foregroundMark x1="52229" y1="13402" x2="52229" y2="13402"/>
                        <a14:foregroundMark x1="56051" y1="9794" x2="56051" y2="9794"/>
                        <a14:foregroundMark x1="46497" y1="10825" x2="46497" y2="10825"/>
                        <a14:foregroundMark x1="39490" y1="10825" x2="39490" y2="10825"/>
                        <a14:foregroundMark x1="35032" y1="9794" x2="35032" y2="9794"/>
                        <a14:foregroundMark x1="36306" y1="13918" x2="36306" y2="13918"/>
                        <a14:foregroundMark x1="28025" y1="9278" x2="28025" y2="9278"/>
                        <a14:foregroundMark x1="21019" y1="11856" x2="21019" y2="11856"/>
                        <a14:foregroundMark x1="65605" y1="33505" x2="72113" y2="37455"/>
                        <a14:foregroundMark x1="82717" y1="52959" x2="82803" y2="53093"/>
                        <a14:foregroundMark x1="82803" y1="53093" x2="83599" y2="58247"/>
                        <a14:foregroundMark x1="82329" y1="67526" x2="78981" y2="79381"/>
                        <a14:foregroundMark x1="78981" y1="79381" x2="85350" y2="87629"/>
                        <a14:foregroundMark x1="85350" y1="87629" x2="85350" y2="88144"/>
                        <a14:backgroundMark x1="19108" y1="12371" x2="19108" y2="12371"/>
                        <a14:backgroundMark x1="37580" y1="11340" x2="37580" y2="11340"/>
                        <a14:backgroundMark x1="54140" y1="40206" x2="55946" y2="40754"/>
                        <a14:backgroundMark x1="65605" y1="40722" x2="78344" y2="55155"/>
                        <a14:backgroundMark x1="78981" y1="58247" x2="78981" y2="6752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06596" y="707886"/>
            <a:ext cx="1019691" cy="1260000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85C5C348-0A57-AC14-51C1-5F6EB7E91B0F}"/>
              </a:ext>
            </a:extLst>
          </p:cNvPr>
          <p:cNvSpPr txBox="1"/>
          <p:nvPr/>
        </p:nvSpPr>
        <p:spPr>
          <a:xfrm>
            <a:off x="575353" y="1781909"/>
            <a:ext cx="9873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i="1" dirty="0">
                <a:solidFill>
                  <a:schemeClr val="bg1"/>
                </a:solidFill>
              </a:rPr>
              <a:t>Signifiez comme vous le souhaitez le thème choisi pour l’action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1DC2E0B-2B70-1BE6-14C2-B331A12D23C3}"/>
              </a:ext>
            </a:extLst>
          </p:cNvPr>
          <p:cNvSpPr/>
          <p:nvPr/>
        </p:nvSpPr>
        <p:spPr>
          <a:xfrm>
            <a:off x="1944563" y="2182019"/>
            <a:ext cx="10068675" cy="4465361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AC6A9586-73DC-05D8-25C9-BF3BB8214BD8}"/>
              </a:ext>
            </a:extLst>
          </p:cNvPr>
          <p:cNvSpPr txBox="1"/>
          <p:nvPr/>
        </p:nvSpPr>
        <p:spPr>
          <a:xfrm>
            <a:off x="1686876" y="3852878"/>
            <a:ext cx="10263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i="1" dirty="0">
                <a:solidFill>
                  <a:schemeClr val="bg1"/>
                </a:solidFill>
              </a:rPr>
              <a:t>IMAGE PRINCIPALE DE L’ACTION</a:t>
            </a:r>
          </a:p>
        </p:txBody>
      </p:sp>
    </p:spTree>
    <p:extLst>
      <p:ext uri="{BB962C8B-B14F-4D97-AF65-F5344CB8AC3E}">
        <p14:creationId xmlns:p14="http://schemas.microsoft.com/office/powerpoint/2010/main" val="403216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28019ECC-8927-16D0-4474-B573F760AF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558" y="164998"/>
            <a:ext cx="1011035" cy="1008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A0D24A5D-3DB4-AE1B-E303-31B7BDBDCA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43429" y1="10778" x2="43429" y2="10778"/>
                        <a14:foregroundMark x1="57143" y1="10778" x2="57143" y2="10778"/>
                        <a14:foregroundMark x1="13143" y1="55689" x2="13143" y2="55689"/>
                        <a14:foregroundMark x1="16571" y1="57485" x2="16571" y2="57485"/>
                        <a14:foregroundMark x1="20000" y1="59880" x2="20000" y2="59880"/>
                        <a14:foregroundMark x1="24571" y1="62275" x2="24571" y2="62275"/>
                        <a14:foregroundMark x1="29143" y1="64072" x2="29143" y2="64072"/>
                        <a14:foregroundMark x1="32000" y1="65868" x2="32000" y2="65868"/>
                        <a14:foregroundMark x1="37143" y1="68263" x2="37143" y2="68263"/>
                        <a14:foregroundMark x1="41714" y1="70659" x2="41714" y2="70659"/>
                        <a14:foregroundMark x1="46286" y1="71257" x2="46286" y2="71257"/>
                        <a14:foregroundMark x1="46857" y1="79641" x2="46857" y2="79641"/>
                        <a14:foregroundMark x1="43429" y1="79042" x2="43429" y2="79042"/>
                        <a14:foregroundMark x1="40571" y1="77844" x2="40571" y2="77844"/>
                        <a14:foregroundMark x1="37143" y1="76647" x2="37143" y2="76647"/>
                        <a14:foregroundMark x1="33143" y1="75449" x2="33143" y2="75449"/>
                        <a14:foregroundMark x1="28571" y1="73054" x2="28571" y2="73054"/>
                        <a14:foregroundMark x1="24571" y1="71257" x2="24571" y2="71257"/>
                        <a14:foregroundMark x1="19429" y1="67665" x2="19429" y2="67665"/>
                        <a14:foregroundMark x1="20000" y1="64072" x2="20000" y2="64072"/>
                        <a14:foregroundMark x1="23429" y1="77844" x2="23429" y2="77844"/>
                        <a14:foregroundMark x1="27429" y1="79042" x2="27429" y2="79042"/>
                        <a14:foregroundMark x1="35429" y1="82635" x2="35429" y2="82635"/>
                        <a14:foregroundMark x1="38857" y1="85030" x2="38857" y2="85030"/>
                        <a14:foregroundMark x1="42286" y1="86826" x2="42286" y2="86826"/>
                        <a14:foregroundMark x1="46857" y1="88623" x2="46857" y2="88623"/>
                        <a14:foregroundMark x1="54286" y1="83234" x2="54286" y2="83234"/>
                        <a14:foregroundMark x1="68000" y1="74251" x2="68000" y2="74251"/>
                        <a14:foregroundMark x1="68571" y1="64671" x2="68571" y2="64671"/>
                        <a14:foregroundMark x1="72000" y1="82635" x2="72000" y2="82635"/>
                        <a14:foregroundMark x1="81143" y1="69461" x2="81143" y2="69461"/>
                        <a14:foregroundMark x1="28000" y1="70060" x2="28000" y2="70060"/>
                        <a14:foregroundMark x1="30857" y1="80240" x2="30857" y2="80240"/>
                        <a14:backgroundMark x1="73714" y1="82635" x2="73714" y2="82635"/>
                        <a14:backgroundMark x1="72571" y1="83234" x2="72571" y2="83234"/>
                        <a14:backgroundMark x1="37143" y1="82635" x2="37714" y2="85030"/>
                        <a14:backgroundMark x1="29143" y1="80240" x2="29143" y2="82036"/>
                        <a14:backgroundMark x1="29143" y1="79641" x2="29143" y2="8024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82034" y="0"/>
            <a:ext cx="1886225" cy="1800000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4F773DAA-CB01-C94D-BAC0-B03824EEF22A}"/>
              </a:ext>
            </a:extLst>
          </p:cNvPr>
          <p:cNvSpPr txBox="1"/>
          <p:nvPr/>
        </p:nvSpPr>
        <p:spPr>
          <a:xfrm>
            <a:off x="8639860" y="407014"/>
            <a:ext cx="12916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i="1" dirty="0">
                <a:solidFill>
                  <a:schemeClr val="bg1"/>
                </a:solidFill>
              </a:rPr>
              <a:t>Logo Club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213F66E0-23DF-8BAA-5673-E9D43FF3562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8482" r="89732">
                        <a14:foregroundMark x1="58036" y1="50000" x2="58036" y2="50000"/>
                        <a14:foregroundMark x1="23214" y1="66667" x2="23214" y2="66667"/>
                        <a14:foregroundMark x1="19643" y1="64762" x2="19643" y2="64762"/>
                        <a14:foregroundMark x1="16964" y1="64286" x2="16964" y2="64286"/>
                        <a14:foregroundMark x1="13393" y1="60952" x2="13393" y2="60952"/>
                        <a14:foregroundMark x1="11161" y1="60952" x2="11161" y2="60952"/>
                        <a14:foregroundMark x1="8482" y1="59048" x2="8482" y2="59048"/>
                        <a14:foregroundMark x1="28125" y1="30952" x2="28125" y2="30952"/>
                        <a14:foregroundMark x1="27232" y1="31905" x2="27232" y2="31905"/>
                        <a14:foregroundMark x1="26339" y1="24286" x2="26339" y2="24286"/>
                        <a14:foregroundMark x1="25893" y1="21905" x2="25893" y2="21905"/>
                        <a14:foregroundMark x1="37054" y1="21429" x2="37054" y2="21429"/>
                        <a14:foregroundMark x1="40625" y1="18571" x2="40625" y2="18571"/>
                        <a14:foregroundMark x1="43750" y1="15238" x2="43750" y2="15238"/>
                        <a14:foregroundMark x1="53125" y1="12381" x2="53125" y2="12381"/>
                        <a14:foregroundMark x1="56250" y1="14286" x2="56250" y2="14286"/>
                        <a14:foregroundMark x1="65179" y1="17143" x2="65179" y2="17143"/>
                        <a14:foregroundMark x1="66964" y1="20000" x2="66964" y2="20000"/>
                        <a14:foregroundMark x1="70089" y1="24286" x2="70089" y2="24286"/>
                        <a14:foregroundMark x1="79018" y1="27143" x2="79018" y2="27143"/>
                        <a14:foregroundMark x1="82589" y1="32381" x2="82589" y2="32381"/>
                        <a14:foregroundMark x1="85268" y1="40476" x2="85268" y2="40476"/>
                        <a14:foregroundMark x1="82143" y1="47143" x2="82143" y2="47143"/>
                        <a14:foregroundMark x1="83482" y1="52857" x2="83482" y2="52857"/>
                        <a14:foregroundMark x1="83929" y1="59048" x2="83929" y2="59048"/>
                        <a14:foregroundMark x1="87054" y1="63810" x2="87054" y2="63810"/>
                        <a14:foregroundMark x1="86161" y1="69048" x2="86161" y2="69048"/>
                        <a14:foregroundMark x1="77679" y1="71429" x2="77679" y2="71429"/>
                        <a14:foregroundMark x1="78571" y1="77143" x2="78571" y2="77143"/>
                        <a14:foregroundMark x1="75446" y1="81905" x2="75446" y2="81905"/>
                        <a14:foregroundMark x1="45089" y1="11905" x2="45089" y2="11905"/>
                        <a14:foregroundMark x1="43304" y1="13810" x2="43304" y2="13810"/>
                        <a14:foregroundMark x1="58482" y1="15714" x2="58482" y2="15714"/>
                        <a14:foregroundMark x1="81696" y1="43810" x2="81696" y2="43810"/>
                        <a14:foregroundMark x1="82143" y1="30476" x2="82143" y2="30476"/>
                        <a14:foregroundMark x1="27232" y1="30000" x2="27232" y2="30000"/>
                        <a14:foregroundMark x1="26339" y1="28571" x2="26339" y2="28571"/>
                        <a14:foregroundMark x1="27232" y1="30000" x2="27232" y2="30000"/>
                        <a14:foregroundMark x1="27679" y1="30000" x2="27679" y2="30000"/>
                        <a14:foregroundMark x1="27679" y1="30000" x2="27679" y2="30000"/>
                        <a14:foregroundMark x1="22768" y1="28571" x2="22768" y2="28571"/>
                        <a14:foregroundMark x1="23661" y1="28571" x2="23661" y2="28571"/>
                        <a14:foregroundMark x1="23661" y1="27619" x2="23661" y2="27619"/>
                        <a14:foregroundMark x1="23661" y1="27619" x2="23661" y2="28571"/>
                        <a14:foregroundMark x1="23661" y1="29048" x2="25446" y2="31429"/>
                        <a14:foregroundMark x1="23661" y1="27619" x2="23214" y2="28571"/>
                        <a14:foregroundMark x1="45089" y1="12857" x2="45089" y2="12857"/>
                        <a14:foregroundMark x1="45536" y1="12857" x2="45982" y2="13333"/>
                        <a14:foregroundMark x1="45089" y1="12381" x2="45089" y2="12381"/>
                        <a14:foregroundMark x1="45089" y1="12381" x2="45089" y2="13333"/>
                        <a14:foregroundMark x1="50893" y1="11905" x2="50893" y2="11905"/>
                        <a14:foregroundMark x1="50446" y1="13333" x2="51339" y2="15238"/>
                        <a14:foregroundMark x1="32143" y1="19524" x2="32143" y2="19524"/>
                        <a14:backgroundMark x1="25893" y1="25714" x2="25893" y2="25714"/>
                        <a14:backgroundMark x1="34821" y1="25714" x2="34821" y2="25714"/>
                        <a14:backgroundMark x1="44196" y1="13810" x2="44196" y2="13810"/>
                        <a14:backgroundMark x1="84821" y1="48095" x2="84821" y2="48095"/>
                        <a14:backgroundMark x1="82143" y1="53810" x2="82143" y2="53810"/>
                        <a14:backgroundMark x1="85268" y1="53810" x2="85268" y2="53810"/>
                        <a14:backgroundMark x1="83482" y1="69048" x2="83482" y2="69048"/>
                        <a14:backgroundMark x1="75893" y1="76667" x2="75893" y2="76667"/>
                        <a14:backgroundMark x1="79018" y1="72381" x2="79018" y2="72381"/>
                        <a14:backgroundMark x1="80804" y1="42857" x2="80804" y2="42857"/>
                        <a14:backgroundMark x1="57143" y1="17619" x2="57143" y2="17619"/>
                        <a14:backgroundMark x1="57589" y1="15238" x2="57589" y2="15238"/>
                        <a14:backgroundMark x1="52232" y1="11905" x2="52232" y2="11905"/>
                        <a14:backgroundMark x1="26483" y1="30683" x2="26786" y2="30952"/>
                        <a14:backgroundMark x1="65625" y1="20476" x2="65625" y2="2047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5015" y="129848"/>
            <a:ext cx="1036800" cy="9720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8D782BF1-FDA1-896D-ACDF-E750B5A035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22111" y1="41753" x2="22111" y2="41753"/>
                        <a14:foregroundMark x1="29648" y1="75773" x2="29648" y2="75773"/>
                        <a14:foregroundMark x1="14070" y1="56701" x2="14070" y2="56701"/>
                        <a14:foregroundMark x1="32161" y1="81443" x2="32161" y2="81443"/>
                        <a14:foregroundMark x1="24623" y1="75258" x2="24623" y2="75258"/>
                        <a14:foregroundMark x1="72362" y1="61340" x2="72362" y2="61340"/>
                        <a14:foregroundMark x1="71859" y1="66495" x2="71859" y2="66495"/>
                        <a14:foregroundMark x1="71357" y1="52577" x2="71357" y2="56186"/>
                        <a14:foregroundMark x1="71859" y1="57216" x2="72362" y2="60825"/>
                        <a14:foregroundMark x1="71859" y1="64948" x2="72362" y2="62887"/>
                        <a14:foregroundMark x1="71859" y1="67526" x2="70854" y2="72165"/>
                        <a14:foregroundMark x1="69347" y1="76804" x2="67337" y2="79897"/>
                        <a14:foregroundMark x1="69347" y1="74742" x2="70352" y2="73196"/>
                        <a14:foregroundMark x1="49246" y1="74227" x2="49246" y2="74227"/>
                        <a14:foregroundMark x1="33668" y1="63402" x2="37688" y2="70619"/>
                        <a14:foregroundMark x1="37688" y1="70619" x2="41709" y2="73196"/>
                        <a14:foregroundMark x1="53769" y1="71134" x2="53769" y2="71134"/>
                        <a14:foregroundMark x1="65829" y1="80412" x2="60302" y2="85567"/>
                        <a14:foregroundMark x1="60302" y1="85567" x2="51759" y2="89691"/>
                        <a14:foregroundMark x1="62814" y1="37113" x2="62814" y2="37113"/>
                        <a14:foregroundMark x1="70854" y1="12887" x2="70854" y2="12887"/>
                        <a14:foregroundMark x1="74372" y1="19072" x2="74372" y2="19072"/>
                        <a14:foregroundMark x1="77889" y1="24742" x2="77889" y2="24742"/>
                        <a14:foregroundMark x1="81407" y1="29897" x2="81407" y2="29897"/>
                        <a14:foregroundMark x1="82915" y1="35052" x2="82915" y2="35052"/>
                        <a14:foregroundMark x1="84925" y1="41753" x2="84925" y2="41753"/>
                        <a14:foregroundMark x1="85930" y1="47938" x2="85930" y2="47938"/>
                        <a14:foregroundMark x1="85427" y1="58247" x2="85427" y2="58247"/>
                        <a14:foregroundMark x1="86935" y1="64948" x2="86935" y2="64948"/>
                        <a14:foregroundMark x1="84925" y1="71649" x2="84925" y2="71649"/>
                        <a14:foregroundMark x1="82915" y1="79897" x2="82915" y2="79897"/>
                        <a14:foregroundMark x1="85930" y1="36082" x2="85930" y2="36082"/>
                        <a14:foregroundMark x1="84925" y1="37113" x2="84925" y2="37113"/>
                        <a14:foregroundMark x1="83920" y1="37629" x2="83920" y2="37629"/>
                        <a14:foregroundMark x1="31658" y1="55670" x2="31658" y2="55670"/>
                        <a14:foregroundMark x1="32663" y1="51546" x2="32663" y2="51546"/>
                        <a14:backgroundMark x1="31156" y1="52062" x2="31156" y2="52062"/>
                        <a14:backgroundMark x1="82915" y1="36598" x2="82915" y2="36598"/>
                        <a14:backgroundMark x1="88442" y1="42268" x2="88442" y2="42268"/>
                        <a14:backgroundMark x1="29648" y1="55670" x2="29146" y2="597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22189" y="126438"/>
            <a:ext cx="997049" cy="97200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1AE357EF-0C00-1E42-DB9C-7E8998FDC7C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8333" b="91204" l="9390" r="89202">
                        <a14:foregroundMark x1="60563" y1="51389" x2="60563" y2="51389"/>
                        <a14:foregroundMark x1="58216" y1="46296" x2="58216" y2="46296"/>
                        <a14:foregroundMark x1="62441" y1="50463" x2="62441" y2="50463"/>
                        <a14:foregroundMark x1="63850" y1="49537" x2="61972" y2="56944"/>
                        <a14:foregroundMark x1="68545" y1="56019" x2="68545" y2="56019"/>
                        <a14:foregroundMark x1="83099" y1="46296" x2="85915" y2="55093"/>
                        <a14:foregroundMark x1="85915" y1="55093" x2="85446" y2="56481"/>
                        <a14:foregroundMark x1="73709" y1="36111" x2="73709" y2="36111"/>
                        <a14:foregroundMark x1="77465" y1="36111" x2="77465" y2="36111"/>
                        <a14:foregroundMark x1="83099" y1="39352" x2="83099" y2="39352"/>
                        <a14:foregroundMark x1="68545" y1="37963" x2="68545" y2="37963"/>
                        <a14:foregroundMark x1="67136" y1="38426" x2="67136" y2="38426"/>
                        <a14:foregroundMark x1="46009" y1="65741" x2="46009" y2="65741"/>
                        <a14:foregroundMark x1="44601" y1="65741" x2="44601" y2="65741"/>
                        <a14:foregroundMark x1="53991" y1="81944" x2="53991" y2="81944"/>
                        <a14:foregroundMark x1="51643" y1="79630" x2="55869" y2="84722"/>
                        <a14:foregroundMark x1="56338" y1="87963" x2="56338" y2="87963"/>
                        <a14:foregroundMark x1="56808" y1="89815" x2="56808" y2="89815"/>
                        <a14:foregroundMark x1="79812" y1="68519" x2="79812" y2="68519"/>
                        <a14:foregroundMark x1="79611" y1="70833" x2="79812" y2="71759"/>
                        <a14:foregroundMark x1="78404" y1="65278" x2="79611" y2="70833"/>
                        <a14:foregroundMark x1="80282" y1="70833" x2="80282" y2="72304"/>
                        <a14:foregroundMark x1="80282" y1="70370" x2="80282" y2="70833"/>
                        <a14:foregroundMark x1="74020" y1="86963" x2="72770" y2="88426"/>
                        <a14:foregroundMark x1="75857" y1="84812" x2="74678" y2="86193"/>
                        <a14:foregroundMark x1="76788" y1="83721" x2="76557" y2="83991"/>
                        <a14:foregroundMark x1="72770" y1="88426" x2="66197" y2="91204"/>
                        <a14:foregroundMark x1="45070" y1="78704" x2="45070" y2="78704"/>
                        <a14:foregroundMark x1="46479" y1="80093" x2="46479" y2="80093"/>
                        <a14:foregroundMark x1="47887" y1="84722" x2="47887" y2="84722"/>
                        <a14:foregroundMark x1="41315" y1="76852" x2="41315" y2="76852"/>
                        <a14:foregroundMark x1="40845" y1="73148" x2="40845" y2="73148"/>
                        <a14:foregroundMark x1="37089" y1="70370" x2="37089" y2="70370"/>
                        <a14:foregroundMark x1="36150" y1="67593" x2="36150" y2="67593"/>
                        <a14:foregroundMark x1="56808" y1="50926" x2="58216" y2="55556"/>
                        <a14:foregroundMark x1="57746" y1="47222" x2="63380" y2="51852"/>
                        <a14:foregroundMark x1="56338" y1="43981" x2="53052" y2="55093"/>
                        <a14:foregroundMark x1="69484" y1="19907" x2="69484" y2="19907"/>
                        <a14:foregroundMark x1="68075" y1="11574" x2="68075" y2="11574"/>
                        <a14:foregroundMark x1="67606" y1="15741" x2="67606" y2="15741"/>
                        <a14:foregroundMark x1="70423" y1="14815" x2="70423" y2="14815"/>
                        <a14:foregroundMark x1="66197" y1="18519" x2="66197" y2="18519"/>
                        <a14:foregroundMark x1="61502" y1="13426" x2="61502" y2="13426"/>
                        <a14:foregroundMark x1="62441" y1="8333" x2="62441" y2="8333"/>
                        <a14:foregroundMark x1="57277" y1="14815" x2="57277" y2="14815"/>
                        <a14:foregroundMark x1="56808" y1="18519" x2="56808" y2="18519"/>
                        <a14:foregroundMark x1="53052" y1="21296" x2="53052" y2="21296"/>
                        <a14:foregroundMark x1="46479" y1="17130" x2="46479" y2="17130"/>
                        <a14:foregroundMark x1="42254" y1="18056" x2="42254" y2="18056"/>
                        <a14:foregroundMark x1="38028" y1="22222" x2="38028" y2="22222"/>
                        <a14:foregroundMark x1="29108" y1="22222" x2="29108" y2="22222"/>
                        <a14:foregroundMark x1="30986" y1="32407" x2="30986" y2="32407"/>
                        <a14:foregroundMark x1="26761" y1="39352" x2="26761" y2="39352"/>
                        <a14:foregroundMark x1="22535" y1="43519" x2="22535" y2="43519"/>
                        <a14:foregroundMark x1="22535" y1="51389" x2="22535" y2="51389"/>
                        <a14:foregroundMark x1="22066" y1="56019" x2="22066" y2="56019"/>
                        <a14:foregroundMark x1="20657" y1="61574" x2="20657" y2="61574"/>
                        <a14:foregroundMark x1="22066" y1="68519" x2="22066" y2="68519"/>
                        <a14:foregroundMark x1="22066" y1="73611" x2="22066" y2="73611"/>
                        <a14:foregroundMark x1="25352" y1="80093" x2="25352" y2="80093"/>
                        <a14:foregroundMark x1="45540" y1="11574" x2="45540" y2="11574"/>
                        <a14:foregroundMark x1="52582" y1="9722" x2="52582" y2="9722"/>
                        <a14:foregroundMark x1="56338" y1="9259" x2="56338" y2="9259"/>
                        <a14:foregroundMark x1="58685" y1="9259" x2="58685" y2="9259"/>
                        <a14:foregroundMark x1="43192" y1="9259" x2="43192" y2="9259"/>
                        <a14:foregroundMark x1="41315" y1="13889" x2="41315" y2="13889"/>
                        <a14:foregroundMark x1="12207" y1="63426" x2="12207" y2="63426"/>
                        <a14:foregroundMark x1="15493" y1="64352" x2="15493" y2="64352"/>
                        <a14:foregroundMark x1="18310" y1="63889" x2="18310" y2="63889"/>
                        <a14:foregroundMark x1="18310" y1="63426" x2="18310" y2="63426"/>
                        <a14:foregroundMark x1="17840" y1="63889" x2="17840" y2="63889"/>
                        <a14:foregroundMark x1="18310" y1="63889" x2="17371" y2="64352"/>
                        <a14:foregroundMark x1="48826" y1="46296" x2="48826" y2="46296"/>
                        <a14:backgroundMark x1="19718" y1="68981" x2="19718" y2="68981"/>
                        <a14:backgroundMark x1="17371" y1="63426" x2="17371" y2="63426"/>
                        <a14:backgroundMark x1="77934" y1="71759" x2="75117" y2="83333"/>
                        <a14:backgroundMark x1="75117" y1="83333" x2="74648" y2="84259"/>
                        <a14:backgroundMark x1="78873" y1="70833" x2="78873" y2="70833"/>
                        <a14:backgroundMark x1="74178" y1="85648" x2="73239" y2="86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98893" y="126081"/>
            <a:ext cx="958500" cy="97200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7F7EA5E7-97B7-A5AD-E3D4-4259C8EC2D0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1429" l="9804" r="89706">
                        <a14:foregroundMark x1="20098" y1="28571" x2="20098" y2="28571"/>
                        <a14:foregroundMark x1="45098" y1="14762" x2="45098" y2="14762"/>
                        <a14:foregroundMark x1="51961" y1="21429" x2="51961" y2="21429"/>
                        <a14:foregroundMark x1="49020" y1="20476" x2="49020" y2="20476"/>
                        <a14:foregroundMark x1="55882" y1="22381" x2="55882" y2="22381"/>
                        <a14:foregroundMark x1="59804" y1="22381" x2="59804" y2="22381"/>
                        <a14:foregroundMark x1="64216" y1="22381" x2="64216" y2="22381"/>
                        <a14:foregroundMark x1="68137" y1="25714" x2="68137" y2="25714"/>
                        <a14:foregroundMark x1="76961" y1="26667" x2="76961" y2="26667"/>
                        <a14:foregroundMark x1="80882" y1="33810" x2="80882" y2="33810"/>
                        <a14:foregroundMark x1="84314" y1="40952" x2="84314" y2="40952"/>
                        <a14:foregroundMark x1="85784" y1="48571" x2="85784" y2="48571"/>
                        <a14:foregroundMark x1="87255" y1="58095" x2="87255" y2="58095"/>
                        <a14:foregroundMark x1="86275" y1="64762" x2="86275" y2="64762"/>
                        <a14:foregroundMark x1="84804" y1="73333" x2="84804" y2="73333"/>
                        <a14:foregroundMark x1="70588" y1="36190" x2="70588" y2="36190"/>
                        <a14:foregroundMark x1="74020" y1="30952" x2="74020" y2="30952"/>
                        <a14:foregroundMark x1="33824" y1="91429" x2="33824" y2="91429"/>
                        <a14:foregroundMark x1="60294" y1="40476" x2="60294" y2="40476"/>
                        <a14:foregroundMark x1="53431" y1="12381" x2="53431" y2="12381"/>
                        <a14:foregroundMark x1="57843" y1="11905" x2="57843" y2="11905"/>
                        <a14:foregroundMark x1="62745" y1="60952" x2="62745" y2="60952"/>
                        <a14:backgroundMark x1="70098" y1="25714" x2="70098" y2="25714"/>
                        <a14:backgroundMark x1="66667" y1="20000" x2="66667" y2="20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92690" y="121069"/>
            <a:ext cx="944232" cy="97200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2685E81D-304D-23EF-4B2D-7107230074B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9662" b="94686" l="9906" r="89623">
                        <a14:foregroundMark x1="69811" y1="25604" x2="69811" y2="25604"/>
                        <a14:foregroundMark x1="87264" y1="66667" x2="86792" y2="71498"/>
                        <a14:foregroundMark x1="86792" y1="71981" x2="81132" y2="82126"/>
                        <a14:foregroundMark x1="70283" y1="90821" x2="58962" y2="94686"/>
                        <a14:foregroundMark x1="58962" y1="94686" x2="56604" y2="94686"/>
                        <a14:foregroundMark x1="44811" y1="41546" x2="44811" y2="41546"/>
                        <a14:foregroundMark x1="43868" y1="38164" x2="45755" y2="48792"/>
                        <a14:foregroundMark x1="46226" y1="15942" x2="46226" y2="15942"/>
                        <a14:foregroundMark x1="47170" y1="20773" x2="47170" y2="20773"/>
                        <a14:foregroundMark x1="47170" y1="11594" x2="47170" y2="11594"/>
                        <a14:foregroundMark x1="40094" y1="11111" x2="40094" y2="11111"/>
                        <a14:foregroundMark x1="35377" y1="17391" x2="35377" y2="17391"/>
                        <a14:foregroundMark x1="33019" y1="23671" x2="33019" y2="23671"/>
                        <a14:foregroundMark x1="29717" y1="27536" x2="29717" y2="27536"/>
                        <a14:foregroundMark x1="24528" y1="31884" x2="24528" y2="31884"/>
                        <a14:foregroundMark x1="20755" y1="33816" x2="20755" y2="33816"/>
                        <a14:foregroundMark x1="22170" y1="42029" x2="22170" y2="42029"/>
                        <a14:foregroundMark x1="16038" y1="45894" x2="16038" y2="45894"/>
                        <a14:foregroundMark x1="28774" y1="18841" x2="28774" y2="18841"/>
                        <a14:foregroundMark x1="31132" y1="23188" x2="31132" y2="23188"/>
                        <a14:foregroundMark x1="41981" y1="22222" x2="41981" y2="22222"/>
                        <a14:foregroundMark x1="43396" y1="21256" x2="43396" y2="21256"/>
                        <a14:foregroundMark x1="37264" y1="22222" x2="37264" y2="22222"/>
                        <a14:foregroundMark x1="44811" y1="11111" x2="44811" y2="11111"/>
                        <a14:foregroundMark x1="14623" y1="36232" x2="14623" y2="36232"/>
                        <a14:foregroundMark x1="18396" y1="40580" x2="18396" y2="40580"/>
                        <a14:foregroundMark x1="20283" y1="42029" x2="20283" y2="42029"/>
                        <a14:foregroundMark x1="44340" y1="22705" x2="44340" y2="22705"/>
                        <a14:foregroundMark x1="43868" y1="19807" x2="43868" y2="19807"/>
                        <a14:foregroundMark x1="41038" y1="19324" x2="41038" y2="19324"/>
                        <a14:foregroundMark x1="41038" y1="20290" x2="41038" y2="20290"/>
                        <a14:foregroundMark x1="41981" y1="20290" x2="41981" y2="20290"/>
                        <a14:foregroundMark x1="41509" y1="20773" x2="43868" y2="21256"/>
                        <a14:foregroundMark x1="41038" y1="19807" x2="42453" y2="20773"/>
                        <a14:foregroundMark x1="19340" y1="42029" x2="20283" y2="42029"/>
                        <a14:foregroundMark x1="21698" y1="42995" x2="20283" y2="42029"/>
                        <a14:foregroundMark x1="21226" y1="42029" x2="21226" y2="42029"/>
                        <a14:foregroundMark x1="20283" y1="41063" x2="21698" y2="42512"/>
                        <a14:backgroundMark x1="23585" y1="29469" x2="23585" y2="29469"/>
                        <a14:backgroundMark x1="32075" y1="22222" x2="32075" y2="2222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07330" y="129848"/>
            <a:ext cx="995478" cy="972000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D6570BF1-899E-6D9D-D99D-D0EF8AE9B17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9278" b="89691" l="9554" r="89809">
                        <a14:foregroundMark x1="14013" y1="75773" x2="14013" y2="75773"/>
                        <a14:foregroundMark x1="29936" y1="36082" x2="29936" y2="36082"/>
                        <a14:foregroundMark x1="52229" y1="13402" x2="52229" y2="13402"/>
                        <a14:foregroundMark x1="56051" y1="9794" x2="56051" y2="9794"/>
                        <a14:foregroundMark x1="46497" y1="10825" x2="46497" y2="10825"/>
                        <a14:foregroundMark x1="39490" y1="10825" x2="39490" y2="10825"/>
                        <a14:foregroundMark x1="35032" y1="9794" x2="35032" y2="9794"/>
                        <a14:foregroundMark x1="36306" y1="13918" x2="36306" y2="13918"/>
                        <a14:foregroundMark x1="28025" y1="9278" x2="28025" y2="9278"/>
                        <a14:foregroundMark x1="21019" y1="11856" x2="21019" y2="11856"/>
                        <a14:foregroundMark x1="65605" y1="33505" x2="72113" y2="37455"/>
                        <a14:foregroundMark x1="82717" y1="52959" x2="82803" y2="53093"/>
                        <a14:foregroundMark x1="82803" y1="53093" x2="83599" y2="58247"/>
                        <a14:foregroundMark x1="82329" y1="67526" x2="78981" y2="79381"/>
                        <a14:foregroundMark x1="78981" y1="79381" x2="85350" y2="87629"/>
                        <a14:foregroundMark x1="85350" y1="87629" x2="85350" y2="88144"/>
                        <a14:backgroundMark x1="19108" y1="12371" x2="19108" y2="12371"/>
                        <a14:backgroundMark x1="37580" y1="11340" x2="37580" y2="11340"/>
                        <a14:backgroundMark x1="54140" y1="40206" x2="55946" y2="40754"/>
                        <a14:backgroundMark x1="65605" y1="40722" x2="78344" y2="55155"/>
                        <a14:backgroundMark x1="78981" y1="58247" x2="78981" y2="6752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83672" y="126438"/>
            <a:ext cx="786619" cy="972000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85C5C348-0A57-AC14-51C1-5F6EB7E91B0F}"/>
              </a:ext>
            </a:extLst>
          </p:cNvPr>
          <p:cNvSpPr txBox="1"/>
          <p:nvPr/>
        </p:nvSpPr>
        <p:spPr>
          <a:xfrm>
            <a:off x="-1474845" y="988332"/>
            <a:ext cx="9873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>
                <a:solidFill>
                  <a:schemeClr val="bg1"/>
                </a:solidFill>
              </a:rPr>
              <a:t>Signifiez comme vous le souhaitez le thème choisi pour l’action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1DC2E0B-2B70-1BE6-14C2-B331A12D23C3}"/>
              </a:ext>
            </a:extLst>
          </p:cNvPr>
          <p:cNvSpPr/>
          <p:nvPr/>
        </p:nvSpPr>
        <p:spPr>
          <a:xfrm>
            <a:off x="295015" y="1401602"/>
            <a:ext cx="10454501" cy="514801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1D45E7A-C2C8-4A56-FC55-9FE0E2194293}"/>
              </a:ext>
            </a:extLst>
          </p:cNvPr>
          <p:cNvSpPr txBox="1"/>
          <p:nvPr/>
        </p:nvSpPr>
        <p:spPr>
          <a:xfrm>
            <a:off x="314612" y="1443828"/>
            <a:ext cx="10434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</a:rPr>
              <a:t>Intitulé de l’Action :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6D54979F-AFE8-65CD-B650-DC45730783F9}"/>
              </a:ext>
            </a:extLst>
          </p:cNvPr>
          <p:cNvSpPr/>
          <p:nvPr/>
        </p:nvSpPr>
        <p:spPr>
          <a:xfrm>
            <a:off x="720110" y="2229503"/>
            <a:ext cx="4035173" cy="425302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355E34B-657E-30DF-E60D-2C59DE93A57F}"/>
              </a:ext>
            </a:extLst>
          </p:cNvPr>
          <p:cNvSpPr txBox="1"/>
          <p:nvPr/>
        </p:nvSpPr>
        <p:spPr>
          <a:xfrm>
            <a:off x="729483" y="2238282"/>
            <a:ext cx="4025800" cy="415498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</a:rPr>
              <a:t>Objectif(s) de l’Action :</a:t>
            </a:r>
          </a:p>
          <a:p>
            <a:pPr algn="ctr"/>
            <a:endParaRPr lang="fr-F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fr-F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fr-F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fr-F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r>
              <a:rPr lang="fr-F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</a:rPr>
              <a:t>Compétence(s) visée(s) :</a:t>
            </a:r>
          </a:p>
          <a:p>
            <a:pPr algn="ctr"/>
            <a:endParaRPr lang="fr-F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fr-F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fr-F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fr-F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fr-F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6E38A57A-FDE8-F016-6B48-4A67EE378A35}"/>
              </a:ext>
            </a:extLst>
          </p:cNvPr>
          <p:cNvCxnSpPr/>
          <p:nvPr/>
        </p:nvCxnSpPr>
        <p:spPr>
          <a:xfrm>
            <a:off x="895880" y="4312895"/>
            <a:ext cx="435935" cy="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Image 26">
            <a:extLst>
              <a:ext uri="{FF2B5EF4-FFF2-40B4-BE49-F238E27FC236}">
                <a16:creationId xmlns:a16="http://schemas.microsoft.com/office/drawing/2014/main" id="{E9C7B75E-5BDB-FB11-6993-BE6C6CE5E08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9474" b="91579" l="6250" r="94643">
                        <a14:foregroundMark x1="6250" y1="22105" x2="6250" y2="22105"/>
                        <a14:foregroundMark x1="91071" y1="78947" x2="91071" y2="78947"/>
                        <a14:foregroundMark x1="94643" y1="91579" x2="94643" y2="9157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756939">
            <a:off x="4719087" y="3283718"/>
            <a:ext cx="891285" cy="756000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DF196D5B-2C74-4F51-D6F2-8F035D3E27E8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9474" b="91579" l="6250" r="94643">
                        <a14:foregroundMark x1="6250" y1="22105" x2="6250" y2="22105"/>
                        <a14:foregroundMark x1="91071" y1="78947" x2="91071" y2="78947"/>
                        <a14:foregroundMark x1="94643" y1="91579" x2="94643" y2="9157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756939">
            <a:off x="4760078" y="2787532"/>
            <a:ext cx="891285" cy="756000"/>
          </a:xfrm>
          <a:prstGeom prst="rect">
            <a:avLst/>
          </a:prstGeom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4C80506-19B1-BF45-80C9-D0DC38C47152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10000" b="90000" l="10000" r="90000">
                        <a14:foregroundMark x1="56989" y1="46875" x2="56989" y2="46875"/>
                        <a14:foregroundMark x1="36559" y1="50000" x2="36559" y2="50000"/>
                        <a14:backgroundMark x1="11828" y1="53125" x2="11828" y2="5312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78787" y="5414172"/>
            <a:ext cx="732376" cy="25200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ED19C5BD-2967-EAB5-7D84-BDDD763808D5}"/>
              </a:ext>
            </a:extLst>
          </p:cNvPr>
          <p:cNvSpPr/>
          <p:nvPr/>
        </p:nvSpPr>
        <p:spPr>
          <a:xfrm>
            <a:off x="5734668" y="2224927"/>
            <a:ext cx="6216328" cy="425302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FFCA28FC-9961-3DC7-6D25-3F6BD37B66A4}"/>
              </a:ext>
            </a:extLst>
          </p:cNvPr>
          <p:cNvSpPr txBox="1"/>
          <p:nvPr/>
        </p:nvSpPr>
        <p:spPr>
          <a:xfrm>
            <a:off x="5734668" y="2224927"/>
            <a:ext cx="62163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Bahnschrift SemiCondensed" panose="020B0502040204020203" pitchFamily="34" charset="0"/>
              </a:rPr>
              <a:t>Public visé :</a:t>
            </a:r>
          </a:p>
          <a:p>
            <a:endParaRPr lang="fr-FR" sz="2000" dirty="0">
              <a:solidFill>
                <a:schemeClr val="accent1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Bahnschrift SemiCondensed" panose="020B0502040204020203" pitchFamily="34" charset="0"/>
              </a:rPr>
              <a:t>Lieu :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Bahnschrift SemiCondensed" panose="020B0502040204020203" pitchFamily="34" charset="0"/>
              </a:rPr>
              <a:t>Durée de l’Action :</a:t>
            </a:r>
          </a:p>
          <a:p>
            <a:endParaRPr lang="fr-FR" sz="2000" dirty="0">
              <a:solidFill>
                <a:schemeClr val="accent1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Bahnschrift SemiCondensed" panose="020B0502040204020203" pitchFamily="34" charset="0"/>
              </a:rPr>
              <a:t>Encadrement club :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Bahnschrift SemiCondensed" panose="020B0502040204020203" pitchFamily="34" charset="0"/>
              </a:rPr>
              <a:t>Intervenant(s) extérieur(s) :</a:t>
            </a:r>
          </a:p>
          <a:p>
            <a:endParaRPr lang="fr-FR" sz="2000" dirty="0">
              <a:solidFill>
                <a:schemeClr val="accent1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Bahnschrift SemiCondensed" panose="020B0502040204020203" pitchFamily="34" charset="0"/>
              </a:rPr>
              <a:t>Description de l’Action :</a:t>
            </a: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EF592FB1-7012-9BD5-8C71-552C74C338D7}"/>
              </a:ext>
            </a:extLst>
          </p:cNvPr>
          <p:cNvCxnSpPr>
            <a:cxnSpLocks/>
          </p:cNvCxnSpPr>
          <p:nvPr/>
        </p:nvCxnSpPr>
        <p:spPr>
          <a:xfrm flipV="1">
            <a:off x="5902808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2B05CB7F-1D22-EBFC-34F2-74D7364DF147}"/>
              </a:ext>
            </a:extLst>
          </p:cNvPr>
          <p:cNvCxnSpPr>
            <a:cxnSpLocks/>
          </p:cNvCxnSpPr>
          <p:nvPr/>
        </p:nvCxnSpPr>
        <p:spPr>
          <a:xfrm>
            <a:off x="6083672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0B6D063B-15F6-702A-8991-D5D41CADB8C5}"/>
              </a:ext>
            </a:extLst>
          </p:cNvPr>
          <p:cNvCxnSpPr>
            <a:cxnSpLocks/>
          </p:cNvCxnSpPr>
          <p:nvPr/>
        </p:nvCxnSpPr>
        <p:spPr>
          <a:xfrm flipV="1">
            <a:off x="6264536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CB25235A-1E63-0C48-ECE5-12FC7893330A}"/>
              </a:ext>
            </a:extLst>
          </p:cNvPr>
          <p:cNvCxnSpPr>
            <a:cxnSpLocks/>
          </p:cNvCxnSpPr>
          <p:nvPr/>
        </p:nvCxnSpPr>
        <p:spPr>
          <a:xfrm>
            <a:off x="6445400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997DD6EB-0339-2A9A-4BAB-C4382AF2372A}"/>
              </a:ext>
            </a:extLst>
          </p:cNvPr>
          <p:cNvCxnSpPr>
            <a:cxnSpLocks/>
          </p:cNvCxnSpPr>
          <p:nvPr/>
        </p:nvCxnSpPr>
        <p:spPr>
          <a:xfrm flipV="1">
            <a:off x="6626264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BB9B3889-B52A-C1CC-2D34-5AB64CD243BB}"/>
              </a:ext>
            </a:extLst>
          </p:cNvPr>
          <p:cNvCxnSpPr>
            <a:cxnSpLocks/>
          </p:cNvCxnSpPr>
          <p:nvPr/>
        </p:nvCxnSpPr>
        <p:spPr>
          <a:xfrm>
            <a:off x="6807128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5B8CB422-2791-A5D2-A373-98BBF9ECCFFA}"/>
              </a:ext>
            </a:extLst>
          </p:cNvPr>
          <p:cNvCxnSpPr>
            <a:cxnSpLocks/>
          </p:cNvCxnSpPr>
          <p:nvPr/>
        </p:nvCxnSpPr>
        <p:spPr>
          <a:xfrm flipV="1">
            <a:off x="6987992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2374F24D-AFD9-14D8-F7C0-1C051A77FDB6}"/>
              </a:ext>
            </a:extLst>
          </p:cNvPr>
          <p:cNvCxnSpPr>
            <a:cxnSpLocks/>
          </p:cNvCxnSpPr>
          <p:nvPr/>
        </p:nvCxnSpPr>
        <p:spPr>
          <a:xfrm>
            <a:off x="7168856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E3F9A77E-7C42-EF37-07C1-E63407291E9D}"/>
              </a:ext>
            </a:extLst>
          </p:cNvPr>
          <p:cNvCxnSpPr>
            <a:cxnSpLocks/>
          </p:cNvCxnSpPr>
          <p:nvPr/>
        </p:nvCxnSpPr>
        <p:spPr>
          <a:xfrm flipV="1">
            <a:off x="7349720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490498A9-899A-992A-7510-007F528EC922}"/>
              </a:ext>
            </a:extLst>
          </p:cNvPr>
          <p:cNvCxnSpPr>
            <a:cxnSpLocks/>
          </p:cNvCxnSpPr>
          <p:nvPr/>
        </p:nvCxnSpPr>
        <p:spPr>
          <a:xfrm>
            <a:off x="7530584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DFC075EF-3F51-7D9A-356C-BEB6D8D1750B}"/>
              </a:ext>
            </a:extLst>
          </p:cNvPr>
          <p:cNvCxnSpPr>
            <a:cxnSpLocks/>
          </p:cNvCxnSpPr>
          <p:nvPr/>
        </p:nvCxnSpPr>
        <p:spPr>
          <a:xfrm flipV="1">
            <a:off x="7711448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7F7BA9D3-FD08-D76D-EDBB-46D987CA929C}"/>
              </a:ext>
            </a:extLst>
          </p:cNvPr>
          <p:cNvCxnSpPr>
            <a:cxnSpLocks/>
          </p:cNvCxnSpPr>
          <p:nvPr/>
        </p:nvCxnSpPr>
        <p:spPr>
          <a:xfrm>
            <a:off x="7892312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3F8F35DC-58AB-094F-FD90-676D9C9B65F8}"/>
              </a:ext>
            </a:extLst>
          </p:cNvPr>
          <p:cNvCxnSpPr>
            <a:cxnSpLocks/>
          </p:cNvCxnSpPr>
          <p:nvPr/>
        </p:nvCxnSpPr>
        <p:spPr>
          <a:xfrm flipV="1">
            <a:off x="8073176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68029406-AD6F-4AF3-FCE2-37DFB3EA6EFD}"/>
              </a:ext>
            </a:extLst>
          </p:cNvPr>
          <p:cNvCxnSpPr>
            <a:cxnSpLocks/>
          </p:cNvCxnSpPr>
          <p:nvPr/>
        </p:nvCxnSpPr>
        <p:spPr>
          <a:xfrm>
            <a:off x="8254040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895B6E96-D99E-E2DA-95F2-7621649FA5D3}"/>
              </a:ext>
            </a:extLst>
          </p:cNvPr>
          <p:cNvCxnSpPr>
            <a:cxnSpLocks/>
          </p:cNvCxnSpPr>
          <p:nvPr/>
        </p:nvCxnSpPr>
        <p:spPr>
          <a:xfrm flipV="1">
            <a:off x="8434904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8D5F1887-C198-CAFD-DF5E-85F102B5FE26}"/>
              </a:ext>
            </a:extLst>
          </p:cNvPr>
          <p:cNvCxnSpPr>
            <a:cxnSpLocks/>
          </p:cNvCxnSpPr>
          <p:nvPr/>
        </p:nvCxnSpPr>
        <p:spPr>
          <a:xfrm>
            <a:off x="8615768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5B96521C-D47F-FBA2-43EF-45F5C3AF05A2}"/>
              </a:ext>
            </a:extLst>
          </p:cNvPr>
          <p:cNvCxnSpPr>
            <a:cxnSpLocks/>
          </p:cNvCxnSpPr>
          <p:nvPr/>
        </p:nvCxnSpPr>
        <p:spPr>
          <a:xfrm flipV="1">
            <a:off x="8796632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A846ADDC-4C62-AEB3-DF6C-89106787718A}"/>
              </a:ext>
            </a:extLst>
          </p:cNvPr>
          <p:cNvCxnSpPr>
            <a:cxnSpLocks/>
          </p:cNvCxnSpPr>
          <p:nvPr/>
        </p:nvCxnSpPr>
        <p:spPr>
          <a:xfrm>
            <a:off x="8977496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>
            <a:extLst>
              <a:ext uri="{FF2B5EF4-FFF2-40B4-BE49-F238E27FC236}">
                <a16:creationId xmlns:a16="http://schemas.microsoft.com/office/drawing/2014/main" id="{E871A55F-4D12-D067-28D7-ED1072C5603B}"/>
              </a:ext>
            </a:extLst>
          </p:cNvPr>
          <p:cNvCxnSpPr>
            <a:cxnSpLocks/>
          </p:cNvCxnSpPr>
          <p:nvPr/>
        </p:nvCxnSpPr>
        <p:spPr>
          <a:xfrm flipV="1">
            <a:off x="9158360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CEDCC9D2-AC75-8836-79DA-A226259B5B88}"/>
              </a:ext>
            </a:extLst>
          </p:cNvPr>
          <p:cNvCxnSpPr>
            <a:cxnSpLocks/>
          </p:cNvCxnSpPr>
          <p:nvPr/>
        </p:nvCxnSpPr>
        <p:spPr>
          <a:xfrm>
            <a:off x="9339224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A893E1C1-C974-C038-4EDC-E38215838C46}"/>
              </a:ext>
            </a:extLst>
          </p:cNvPr>
          <p:cNvCxnSpPr>
            <a:cxnSpLocks/>
          </p:cNvCxnSpPr>
          <p:nvPr/>
        </p:nvCxnSpPr>
        <p:spPr>
          <a:xfrm flipV="1">
            <a:off x="9520088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>
            <a:extLst>
              <a:ext uri="{FF2B5EF4-FFF2-40B4-BE49-F238E27FC236}">
                <a16:creationId xmlns:a16="http://schemas.microsoft.com/office/drawing/2014/main" id="{632E5509-ED6C-7726-46D8-330EF101BCDD}"/>
              </a:ext>
            </a:extLst>
          </p:cNvPr>
          <p:cNvCxnSpPr>
            <a:cxnSpLocks/>
          </p:cNvCxnSpPr>
          <p:nvPr/>
        </p:nvCxnSpPr>
        <p:spPr>
          <a:xfrm>
            <a:off x="9700952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BE01DBA5-ADFB-19FC-4817-4A584C3C6C80}"/>
              </a:ext>
            </a:extLst>
          </p:cNvPr>
          <p:cNvCxnSpPr>
            <a:cxnSpLocks/>
          </p:cNvCxnSpPr>
          <p:nvPr/>
        </p:nvCxnSpPr>
        <p:spPr>
          <a:xfrm flipV="1">
            <a:off x="9881816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A0A66559-70A1-03D3-02BD-4684BCF353E1}"/>
              </a:ext>
            </a:extLst>
          </p:cNvPr>
          <p:cNvCxnSpPr>
            <a:cxnSpLocks/>
          </p:cNvCxnSpPr>
          <p:nvPr/>
        </p:nvCxnSpPr>
        <p:spPr>
          <a:xfrm>
            <a:off x="10062680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B5999283-1B6D-908E-B7BF-1799C3F3B1AE}"/>
              </a:ext>
            </a:extLst>
          </p:cNvPr>
          <p:cNvCxnSpPr>
            <a:cxnSpLocks/>
          </p:cNvCxnSpPr>
          <p:nvPr/>
        </p:nvCxnSpPr>
        <p:spPr>
          <a:xfrm flipV="1">
            <a:off x="10227753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1E27A21C-E6FE-6B54-ACB9-0A2A6FD94E8E}"/>
              </a:ext>
            </a:extLst>
          </p:cNvPr>
          <p:cNvCxnSpPr>
            <a:cxnSpLocks/>
          </p:cNvCxnSpPr>
          <p:nvPr/>
        </p:nvCxnSpPr>
        <p:spPr>
          <a:xfrm>
            <a:off x="10408617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2D9D5731-DB4E-03B4-BC04-FB4DCC68776E}"/>
              </a:ext>
            </a:extLst>
          </p:cNvPr>
          <p:cNvCxnSpPr>
            <a:cxnSpLocks/>
          </p:cNvCxnSpPr>
          <p:nvPr/>
        </p:nvCxnSpPr>
        <p:spPr>
          <a:xfrm flipV="1">
            <a:off x="10589481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68931D47-E9B7-C734-0910-EC45FF96A6DC}"/>
              </a:ext>
            </a:extLst>
          </p:cNvPr>
          <p:cNvCxnSpPr>
            <a:cxnSpLocks/>
          </p:cNvCxnSpPr>
          <p:nvPr/>
        </p:nvCxnSpPr>
        <p:spPr>
          <a:xfrm>
            <a:off x="10770345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598DD4C8-EA13-6696-A387-A9CE77882410}"/>
              </a:ext>
            </a:extLst>
          </p:cNvPr>
          <p:cNvCxnSpPr>
            <a:cxnSpLocks/>
          </p:cNvCxnSpPr>
          <p:nvPr/>
        </p:nvCxnSpPr>
        <p:spPr>
          <a:xfrm flipV="1">
            <a:off x="10951209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FDD507D4-6825-7E1A-E8AF-7D481B3CBCB9}"/>
              </a:ext>
            </a:extLst>
          </p:cNvPr>
          <p:cNvCxnSpPr>
            <a:cxnSpLocks/>
          </p:cNvCxnSpPr>
          <p:nvPr/>
        </p:nvCxnSpPr>
        <p:spPr>
          <a:xfrm>
            <a:off x="11132073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8AF1B844-2FF3-B282-F244-F25306189436}"/>
              </a:ext>
            </a:extLst>
          </p:cNvPr>
          <p:cNvCxnSpPr>
            <a:cxnSpLocks/>
          </p:cNvCxnSpPr>
          <p:nvPr/>
        </p:nvCxnSpPr>
        <p:spPr>
          <a:xfrm flipV="1">
            <a:off x="11312937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A8F3B93D-0C1D-C8AC-4446-2FCC17FCF900}"/>
              </a:ext>
            </a:extLst>
          </p:cNvPr>
          <p:cNvCxnSpPr>
            <a:cxnSpLocks/>
          </p:cNvCxnSpPr>
          <p:nvPr/>
        </p:nvCxnSpPr>
        <p:spPr>
          <a:xfrm>
            <a:off x="11493801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22C6299B-09B9-DB26-D6C2-062D12A8E1B6}"/>
              </a:ext>
            </a:extLst>
          </p:cNvPr>
          <p:cNvCxnSpPr>
            <a:cxnSpLocks/>
          </p:cNvCxnSpPr>
          <p:nvPr/>
        </p:nvCxnSpPr>
        <p:spPr>
          <a:xfrm flipV="1">
            <a:off x="11671804" y="4635629"/>
            <a:ext cx="180864" cy="588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>
            <a:extLst>
              <a:ext uri="{FF2B5EF4-FFF2-40B4-BE49-F238E27FC236}">
                <a16:creationId xmlns:a16="http://schemas.microsoft.com/office/drawing/2014/main" id="{B94FBC38-B0CF-CE05-C29F-F54F026C3422}"/>
              </a:ext>
            </a:extLst>
          </p:cNvPr>
          <p:cNvCxnSpPr>
            <a:cxnSpLocks/>
          </p:cNvCxnSpPr>
          <p:nvPr/>
        </p:nvCxnSpPr>
        <p:spPr>
          <a:xfrm>
            <a:off x="11852668" y="4635629"/>
            <a:ext cx="98327" cy="32604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600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28019ECC-8927-16D0-4474-B573F760AF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382" y="252000"/>
            <a:ext cx="1011035" cy="1008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A0D24A5D-3DB4-AE1B-E303-31B7BDBDCA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43429" y1="10778" x2="43429" y2="10778"/>
                        <a14:foregroundMark x1="57143" y1="10778" x2="57143" y2="10778"/>
                        <a14:foregroundMark x1="13143" y1="55689" x2="13143" y2="55689"/>
                        <a14:foregroundMark x1="16571" y1="57485" x2="16571" y2="57485"/>
                        <a14:foregroundMark x1="20000" y1="59880" x2="20000" y2="59880"/>
                        <a14:foregroundMark x1="24571" y1="62275" x2="24571" y2="62275"/>
                        <a14:foregroundMark x1="29143" y1="64072" x2="29143" y2="64072"/>
                        <a14:foregroundMark x1="32000" y1="65868" x2="32000" y2="65868"/>
                        <a14:foregroundMark x1="37143" y1="68263" x2="37143" y2="68263"/>
                        <a14:foregroundMark x1="41714" y1="70659" x2="41714" y2="70659"/>
                        <a14:foregroundMark x1="46286" y1="71257" x2="46286" y2="71257"/>
                        <a14:foregroundMark x1="46857" y1="79641" x2="46857" y2="79641"/>
                        <a14:foregroundMark x1="43429" y1="79042" x2="43429" y2="79042"/>
                        <a14:foregroundMark x1="40571" y1="77844" x2="40571" y2="77844"/>
                        <a14:foregroundMark x1="37143" y1="76647" x2="37143" y2="76647"/>
                        <a14:foregroundMark x1="33143" y1="75449" x2="33143" y2="75449"/>
                        <a14:foregroundMark x1="28571" y1="73054" x2="28571" y2="73054"/>
                        <a14:foregroundMark x1="24571" y1="71257" x2="24571" y2="71257"/>
                        <a14:foregroundMark x1="19429" y1="67665" x2="19429" y2="67665"/>
                        <a14:foregroundMark x1="20000" y1="64072" x2="20000" y2="64072"/>
                        <a14:foregroundMark x1="23429" y1="77844" x2="23429" y2="77844"/>
                        <a14:foregroundMark x1="27429" y1="79042" x2="27429" y2="79042"/>
                        <a14:foregroundMark x1="35429" y1="82635" x2="35429" y2="82635"/>
                        <a14:foregroundMark x1="38857" y1="85030" x2="38857" y2="85030"/>
                        <a14:foregroundMark x1="42286" y1="86826" x2="42286" y2="86826"/>
                        <a14:foregroundMark x1="46857" y1="88623" x2="46857" y2="88623"/>
                        <a14:foregroundMark x1="54286" y1="83234" x2="54286" y2="83234"/>
                        <a14:foregroundMark x1="68000" y1="74251" x2="68000" y2="74251"/>
                        <a14:foregroundMark x1="68571" y1="64671" x2="68571" y2="64671"/>
                        <a14:foregroundMark x1="72000" y1="82635" x2="72000" y2="82635"/>
                        <a14:foregroundMark x1="81143" y1="69461" x2="81143" y2="69461"/>
                        <a14:foregroundMark x1="28000" y1="70060" x2="28000" y2="70060"/>
                        <a14:foregroundMark x1="30857" y1="80240" x2="30857" y2="80240"/>
                        <a14:backgroundMark x1="73714" y1="82635" x2="73714" y2="82635"/>
                        <a14:backgroundMark x1="72571" y1="83234" x2="72571" y2="83234"/>
                        <a14:backgroundMark x1="37143" y1="82635" x2="37714" y2="85030"/>
                        <a14:backgroundMark x1="29143" y1="80240" x2="29143" y2="82036"/>
                        <a14:backgroundMark x1="29143" y1="79641" x2="29143" y2="8024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563127" y="112952"/>
            <a:ext cx="1748905" cy="1668957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4F773DAA-CB01-C94D-BAC0-B03824EEF22A}"/>
              </a:ext>
            </a:extLst>
          </p:cNvPr>
          <p:cNvSpPr txBox="1"/>
          <p:nvPr/>
        </p:nvSpPr>
        <p:spPr>
          <a:xfrm>
            <a:off x="8917681" y="546370"/>
            <a:ext cx="22055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i="1" dirty="0">
                <a:solidFill>
                  <a:schemeClr val="bg1"/>
                </a:solidFill>
              </a:rPr>
              <a:t>Logo Club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213F66E0-23DF-8BAA-5673-E9D43FF3562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8482" r="89732">
                        <a14:foregroundMark x1="58036" y1="50000" x2="58036" y2="50000"/>
                        <a14:foregroundMark x1="23214" y1="66667" x2="23214" y2="66667"/>
                        <a14:foregroundMark x1="19643" y1="64762" x2="19643" y2="64762"/>
                        <a14:foregroundMark x1="16964" y1="64286" x2="16964" y2="64286"/>
                        <a14:foregroundMark x1="13393" y1="60952" x2="13393" y2="60952"/>
                        <a14:foregroundMark x1="11161" y1="60952" x2="11161" y2="60952"/>
                        <a14:foregroundMark x1="8482" y1="59048" x2="8482" y2="59048"/>
                        <a14:foregroundMark x1="28125" y1="30952" x2="28125" y2="30952"/>
                        <a14:foregroundMark x1="27232" y1="31905" x2="27232" y2="31905"/>
                        <a14:foregroundMark x1="26339" y1="24286" x2="26339" y2="24286"/>
                        <a14:foregroundMark x1="25893" y1="21905" x2="25893" y2="21905"/>
                        <a14:foregroundMark x1="37054" y1="21429" x2="37054" y2="21429"/>
                        <a14:foregroundMark x1="40625" y1="18571" x2="40625" y2="18571"/>
                        <a14:foregroundMark x1="43750" y1="15238" x2="43750" y2="15238"/>
                        <a14:foregroundMark x1="53125" y1="12381" x2="53125" y2="12381"/>
                        <a14:foregroundMark x1="56250" y1="14286" x2="56250" y2="14286"/>
                        <a14:foregroundMark x1="65179" y1="17143" x2="65179" y2="17143"/>
                        <a14:foregroundMark x1="66964" y1="20000" x2="66964" y2="20000"/>
                        <a14:foregroundMark x1="70089" y1="24286" x2="70089" y2="24286"/>
                        <a14:foregroundMark x1="79018" y1="27143" x2="79018" y2="27143"/>
                        <a14:foregroundMark x1="82589" y1="32381" x2="82589" y2="32381"/>
                        <a14:foregroundMark x1="85268" y1="40476" x2="85268" y2="40476"/>
                        <a14:foregroundMark x1="82143" y1="47143" x2="82143" y2="47143"/>
                        <a14:foregroundMark x1="83482" y1="52857" x2="83482" y2="52857"/>
                        <a14:foregroundMark x1="83929" y1="59048" x2="83929" y2="59048"/>
                        <a14:foregroundMark x1="87054" y1="63810" x2="87054" y2="63810"/>
                        <a14:foregroundMark x1="86161" y1="69048" x2="86161" y2="69048"/>
                        <a14:foregroundMark x1="77679" y1="71429" x2="77679" y2="71429"/>
                        <a14:foregroundMark x1="78571" y1="77143" x2="78571" y2="77143"/>
                        <a14:foregroundMark x1="75446" y1="81905" x2="75446" y2="81905"/>
                        <a14:foregroundMark x1="45089" y1="11905" x2="45089" y2="11905"/>
                        <a14:foregroundMark x1="43304" y1="13810" x2="43304" y2="13810"/>
                        <a14:foregroundMark x1="58482" y1="15714" x2="58482" y2="15714"/>
                        <a14:foregroundMark x1="81696" y1="43810" x2="81696" y2="43810"/>
                        <a14:foregroundMark x1="82143" y1="30476" x2="82143" y2="30476"/>
                        <a14:foregroundMark x1="27232" y1="30000" x2="27232" y2="30000"/>
                        <a14:foregroundMark x1="26339" y1="28571" x2="26339" y2="28571"/>
                        <a14:foregroundMark x1="27232" y1="30000" x2="27232" y2="30000"/>
                        <a14:foregroundMark x1="27679" y1="30000" x2="27679" y2="30000"/>
                        <a14:foregroundMark x1="27679" y1="30000" x2="27679" y2="30000"/>
                        <a14:foregroundMark x1="22768" y1="28571" x2="22768" y2="28571"/>
                        <a14:foregroundMark x1="23661" y1="28571" x2="23661" y2="28571"/>
                        <a14:foregroundMark x1="23661" y1="27619" x2="23661" y2="27619"/>
                        <a14:foregroundMark x1="23661" y1="27619" x2="23661" y2="28571"/>
                        <a14:foregroundMark x1="23661" y1="29048" x2="25446" y2="31429"/>
                        <a14:foregroundMark x1="23661" y1="27619" x2="23214" y2="28571"/>
                        <a14:foregroundMark x1="45089" y1="12857" x2="45089" y2="12857"/>
                        <a14:foregroundMark x1="45536" y1="12857" x2="45982" y2="13333"/>
                        <a14:foregroundMark x1="45089" y1="12381" x2="45089" y2="12381"/>
                        <a14:foregroundMark x1="45089" y1="12381" x2="45089" y2="13333"/>
                        <a14:foregroundMark x1="50893" y1="11905" x2="50893" y2="11905"/>
                        <a14:foregroundMark x1="50446" y1="13333" x2="51339" y2="15238"/>
                        <a14:foregroundMark x1="32143" y1="19524" x2="32143" y2="19524"/>
                        <a14:backgroundMark x1="25893" y1="25714" x2="25893" y2="25714"/>
                        <a14:backgroundMark x1="34821" y1="25714" x2="34821" y2="25714"/>
                        <a14:backgroundMark x1="44196" y1="13810" x2="44196" y2="13810"/>
                        <a14:backgroundMark x1="84821" y1="48095" x2="84821" y2="48095"/>
                        <a14:backgroundMark x1="82143" y1="53810" x2="82143" y2="53810"/>
                        <a14:backgroundMark x1="85268" y1="53810" x2="85268" y2="53810"/>
                        <a14:backgroundMark x1="83482" y1="69048" x2="83482" y2="69048"/>
                        <a14:backgroundMark x1="75893" y1="76667" x2="75893" y2="76667"/>
                        <a14:backgroundMark x1="79018" y1="72381" x2="79018" y2="72381"/>
                        <a14:backgroundMark x1="80804" y1="42857" x2="80804" y2="42857"/>
                        <a14:backgroundMark x1="57143" y1="17619" x2="57143" y2="17619"/>
                        <a14:backgroundMark x1="57589" y1="15238" x2="57589" y2="15238"/>
                        <a14:backgroundMark x1="52232" y1="11905" x2="52232" y2="11905"/>
                        <a14:backgroundMark x1="26483" y1="30683" x2="26786" y2="30952"/>
                        <a14:backgroundMark x1="65625" y1="20476" x2="65625" y2="2047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217" y="0"/>
            <a:ext cx="1344000" cy="12600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8D782BF1-FDA1-896D-ACDF-E750B5A035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22111" y1="41753" x2="22111" y2="41753"/>
                        <a14:foregroundMark x1="29648" y1="75773" x2="29648" y2="75773"/>
                        <a14:foregroundMark x1="14070" y1="56701" x2="14070" y2="56701"/>
                        <a14:foregroundMark x1="32161" y1="81443" x2="32161" y2="81443"/>
                        <a14:foregroundMark x1="24623" y1="75258" x2="24623" y2="75258"/>
                        <a14:foregroundMark x1="72362" y1="61340" x2="72362" y2="61340"/>
                        <a14:foregroundMark x1="71859" y1="66495" x2="71859" y2="66495"/>
                        <a14:foregroundMark x1="71357" y1="52577" x2="71357" y2="56186"/>
                        <a14:foregroundMark x1="71859" y1="57216" x2="72362" y2="60825"/>
                        <a14:foregroundMark x1="71859" y1="64948" x2="72362" y2="62887"/>
                        <a14:foregroundMark x1="71859" y1="67526" x2="70854" y2="72165"/>
                        <a14:foregroundMark x1="69347" y1="76804" x2="67337" y2="79897"/>
                        <a14:foregroundMark x1="69347" y1="74742" x2="70352" y2="73196"/>
                        <a14:foregroundMark x1="49246" y1="74227" x2="49246" y2="74227"/>
                        <a14:foregroundMark x1="33668" y1="63402" x2="37688" y2="70619"/>
                        <a14:foregroundMark x1="37688" y1="70619" x2="41709" y2="73196"/>
                        <a14:foregroundMark x1="53769" y1="71134" x2="53769" y2="71134"/>
                        <a14:foregroundMark x1="65829" y1="80412" x2="60302" y2="85567"/>
                        <a14:foregroundMark x1="60302" y1="85567" x2="51759" y2="89691"/>
                        <a14:foregroundMark x1="62814" y1="37113" x2="62814" y2="37113"/>
                        <a14:foregroundMark x1="70854" y1="12887" x2="70854" y2="12887"/>
                        <a14:foregroundMark x1="74372" y1="19072" x2="74372" y2="19072"/>
                        <a14:foregroundMark x1="77889" y1="24742" x2="77889" y2="24742"/>
                        <a14:foregroundMark x1="81407" y1="29897" x2="81407" y2="29897"/>
                        <a14:foregroundMark x1="82915" y1="35052" x2="82915" y2="35052"/>
                        <a14:foregroundMark x1="84925" y1="41753" x2="84925" y2="41753"/>
                        <a14:foregroundMark x1="85930" y1="47938" x2="85930" y2="47938"/>
                        <a14:foregroundMark x1="85427" y1="58247" x2="85427" y2="58247"/>
                        <a14:foregroundMark x1="86935" y1="64948" x2="86935" y2="64948"/>
                        <a14:foregroundMark x1="84925" y1="71649" x2="84925" y2="71649"/>
                        <a14:foregroundMark x1="82915" y1="79897" x2="82915" y2="79897"/>
                        <a14:foregroundMark x1="85930" y1="36082" x2="85930" y2="36082"/>
                        <a14:foregroundMark x1="84925" y1="37113" x2="84925" y2="37113"/>
                        <a14:foregroundMark x1="83920" y1="37629" x2="83920" y2="37629"/>
                        <a14:foregroundMark x1="31658" y1="55670" x2="31658" y2="55670"/>
                        <a14:foregroundMark x1="32663" y1="51546" x2="32663" y2="51546"/>
                        <a14:backgroundMark x1="31156" y1="52062" x2="31156" y2="52062"/>
                        <a14:backgroundMark x1="82915" y1="36598" x2="82915" y2="36598"/>
                        <a14:backgroundMark x1="88442" y1="42268" x2="88442" y2="42268"/>
                        <a14:backgroundMark x1="29648" y1="55670" x2="29146" y2="597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39228" y="0"/>
            <a:ext cx="1292473" cy="126000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1AE357EF-0C00-1E42-DB9C-7E8998FDC7C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8333" b="91204" l="9390" r="89202">
                        <a14:foregroundMark x1="60563" y1="51389" x2="60563" y2="51389"/>
                        <a14:foregroundMark x1="58216" y1="46296" x2="58216" y2="46296"/>
                        <a14:foregroundMark x1="62441" y1="50463" x2="62441" y2="50463"/>
                        <a14:foregroundMark x1="63850" y1="49537" x2="61972" y2="56944"/>
                        <a14:foregroundMark x1="68545" y1="56019" x2="68545" y2="56019"/>
                        <a14:foregroundMark x1="83099" y1="46296" x2="85915" y2="55093"/>
                        <a14:foregroundMark x1="85915" y1="55093" x2="85446" y2="56481"/>
                        <a14:foregroundMark x1="73709" y1="36111" x2="73709" y2="36111"/>
                        <a14:foregroundMark x1="77465" y1="36111" x2="77465" y2="36111"/>
                        <a14:foregroundMark x1="83099" y1="39352" x2="83099" y2="39352"/>
                        <a14:foregroundMark x1="68545" y1="37963" x2="68545" y2="37963"/>
                        <a14:foregroundMark x1="67136" y1="38426" x2="67136" y2="38426"/>
                        <a14:foregroundMark x1="46009" y1="65741" x2="46009" y2="65741"/>
                        <a14:foregroundMark x1="44601" y1="65741" x2="44601" y2="65741"/>
                        <a14:foregroundMark x1="53991" y1="81944" x2="53991" y2="81944"/>
                        <a14:foregroundMark x1="51643" y1="79630" x2="55869" y2="84722"/>
                        <a14:foregroundMark x1="56338" y1="87963" x2="56338" y2="87963"/>
                        <a14:foregroundMark x1="56808" y1="89815" x2="56808" y2="89815"/>
                        <a14:foregroundMark x1="79812" y1="68519" x2="79812" y2="68519"/>
                        <a14:foregroundMark x1="79611" y1="70833" x2="79812" y2="71759"/>
                        <a14:foregroundMark x1="78404" y1="65278" x2="79611" y2="70833"/>
                        <a14:foregroundMark x1="80282" y1="70833" x2="80282" y2="72304"/>
                        <a14:foregroundMark x1="80282" y1="70370" x2="80282" y2="70833"/>
                        <a14:foregroundMark x1="74020" y1="86963" x2="72770" y2="88426"/>
                        <a14:foregroundMark x1="75857" y1="84812" x2="74678" y2="86193"/>
                        <a14:foregroundMark x1="76788" y1="83721" x2="76557" y2="83991"/>
                        <a14:foregroundMark x1="72770" y1="88426" x2="66197" y2="91204"/>
                        <a14:foregroundMark x1="45070" y1="78704" x2="45070" y2="78704"/>
                        <a14:foregroundMark x1="46479" y1="80093" x2="46479" y2="80093"/>
                        <a14:foregroundMark x1="47887" y1="84722" x2="47887" y2="84722"/>
                        <a14:foregroundMark x1="41315" y1="76852" x2="41315" y2="76852"/>
                        <a14:foregroundMark x1="40845" y1="73148" x2="40845" y2="73148"/>
                        <a14:foregroundMark x1="37089" y1="70370" x2="37089" y2="70370"/>
                        <a14:foregroundMark x1="36150" y1="67593" x2="36150" y2="67593"/>
                        <a14:foregroundMark x1="56808" y1="50926" x2="58216" y2="55556"/>
                        <a14:foregroundMark x1="57746" y1="47222" x2="63380" y2="51852"/>
                        <a14:foregroundMark x1="56338" y1="43981" x2="53052" y2="55093"/>
                        <a14:foregroundMark x1="69484" y1="19907" x2="69484" y2="19907"/>
                        <a14:foregroundMark x1="68075" y1="11574" x2="68075" y2="11574"/>
                        <a14:foregroundMark x1="67606" y1="15741" x2="67606" y2="15741"/>
                        <a14:foregroundMark x1="70423" y1="14815" x2="70423" y2="14815"/>
                        <a14:foregroundMark x1="66197" y1="18519" x2="66197" y2="18519"/>
                        <a14:foregroundMark x1="61502" y1="13426" x2="61502" y2="13426"/>
                        <a14:foregroundMark x1="62441" y1="8333" x2="62441" y2="8333"/>
                        <a14:foregroundMark x1="57277" y1="14815" x2="57277" y2="14815"/>
                        <a14:foregroundMark x1="56808" y1="18519" x2="56808" y2="18519"/>
                        <a14:foregroundMark x1="53052" y1="21296" x2="53052" y2="21296"/>
                        <a14:foregroundMark x1="46479" y1="17130" x2="46479" y2="17130"/>
                        <a14:foregroundMark x1="42254" y1="18056" x2="42254" y2="18056"/>
                        <a14:foregroundMark x1="38028" y1="22222" x2="38028" y2="22222"/>
                        <a14:foregroundMark x1="29108" y1="22222" x2="29108" y2="22222"/>
                        <a14:foregroundMark x1="30986" y1="32407" x2="30986" y2="32407"/>
                        <a14:foregroundMark x1="26761" y1="39352" x2="26761" y2="39352"/>
                        <a14:foregroundMark x1="22535" y1="43519" x2="22535" y2="43519"/>
                        <a14:foregroundMark x1="22535" y1="51389" x2="22535" y2="51389"/>
                        <a14:foregroundMark x1="22066" y1="56019" x2="22066" y2="56019"/>
                        <a14:foregroundMark x1="20657" y1="61574" x2="20657" y2="61574"/>
                        <a14:foregroundMark x1="22066" y1="68519" x2="22066" y2="68519"/>
                        <a14:foregroundMark x1="22066" y1="73611" x2="22066" y2="73611"/>
                        <a14:foregroundMark x1="25352" y1="80093" x2="25352" y2="80093"/>
                        <a14:foregroundMark x1="45540" y1="11574" x2="45540" y2="11574"/>
                        <a14:foregroundMark x1="52582" y1="9722" x2="52582" y2="9722"/>
                        <a14:foregroundMark x1="56338" y1="9259" x2="56338" y2="9259"/>
                        <a14:foregroundMark x1="58685" y1="9259" x2="58685" y2="9259"/>
                        <a14:foregroundMark x1="43192" y1="9259" x2="43192" y2="9259"/>
                        <a14:foregroundMark x1="41315" y1="13889" x2="41315" y2="13889"/>
                        <a14:foregroundMark x1="12207" y1="63426" x2="12207" y2="63426"/>
                        <a14:foregroundMark x1="15493" y1="64352" x2="15493" y2="64352"/>
                        <a14:foregroundMark x1="18310" y1="63889" x2="18310" y2="63889"/>
                        <a14:foregroundMark x1="18310" y1="63426" x2="18310" y2="63426"/>
                        <a14:foregroundMark x1="17840" y1="63889" x2="17840" y2="63889"/>
                        <a14:foregroundMark x1="18310" y1="63889" x2="17371" y2="64352"/>
                        <a14:foregroundMark x1="48826" y1="46296" x2="48826" y2="46296"/>
                        <a14:backgroundMark x1="19718" y1="68981" x2="19718" y2="68981"/>
                        <a14:backgroundMark x1="17371" y1="63426" x2="17371" y2="63426"/>
                        <a14:backgroundMark x1="77934" y1="71759" x2="75117" y2="83333"/>
                        <a14:backgroundMark x1="75117" y1="83333" x2="74648" y2="84259"/>
                        <a14:backgroundMark x1="78873" y1="70833" x2="78873" y2="70833"/>
                        <a14:backgroundMark x1="74178" y1="85648" x2="73239" y2="86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60712" y="-15102"/>
            <a:ext cx="1242500" cy="126000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7F7EA5E7-97B7-A5AD-E3D4-4259C8EC2D0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1429" l="9804" r="89706">
                        <a14:foregroundMark x1="20098" y1="28571" x2="20098" y2="28571"/>
                        <a14:foregroundMark x1="45098" y1="14762" x2="45098" y2="14762"/>
                        <a14:foregroundMark x1="51961" y1="21429" x2="51961" y2="21429"/>
                        <a14:foregroundMark x1="49020" y1="20476" x2="49020" y2="20476"/>
                        <a14:foregroundMark x1="55882" y1="22381" x2="55882" y2="22381"/>
                        <a14:foregroundMark x1="59804" y1="22381" x2="59804" y2="22381"/>
                        <a14:foregroundMark x1="64216" y1="22381" x2="64216" y2="22381"/>
                        <a14:foregroundMark x1="68137" y1="25714" x2="68137" y2="25714"/>
                        <a14:foregroundMark x1="76961" y1="26667" x2="76961" y2="26667"/>
                        <a14:foregroundMark x1="80882" y1="33810" x2="80882" y2="33810"/>
                        <a14:foregroundMark x1="84314" y1="40952" x2="84314" y2="40952"/>
                        <a14:foregroundMark x1="85784" y1="48571" x2="85784" y2="48571"/>
                        <a14:foregroundMark x1="87255" y1="58095" x2="87255" y2="58095"/>
                        <a14:foregroundMark x1="86275" y1="64762" x2="86275" y2="64762"/>
                        <a14:foregroundMark x1="84804" y1="73333" x2="84804" y2="73333"/>
                        <a14:foregroundMark x1="70588" y1="36190" x2="70588" y2="36190"/>
                        <a14:foregroundMark x1="74020" y1="30952" x2="74020" y2="30952"/>
                        <a14:foregroundMark x1="33824" y1="91429" x2="33824" y2="91429"/>
                        <a14:foregroundMark x1="60294" y1="40476" x2="60294" y2="40476"/>
                        <a14:foregroundMark x1="53431" y1="12381" x2="53431" y2="12381"/>
                        <a14:foregroundMark x1="57843" y1="11905" x2="57843" y2="11905"/>
                        <a14:foregroundMark x1="62745" y1="60952" x2="62745" y2="60952"/>
                        <a14:backgroundMark x1="70098" y1="25714" x2="70098" y2="25714"/>
                        <a14:backgroundMark x1="66667" y1="20000" x2="66667" y2="20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29474" y="4223"/>
            <a:ext cx="1224002" cy="126000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2685E81D-304D-23EF-4B2D-7107230074B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9662" b="94686" l="9906" r="89623">
                        <a14:foregroundMark x1="69811" y1="25604" x2="69811" y2="25604"/>
                        <a14:foregroundMark x1="87264" y1="66667" x2="86792" y2="71498"/>
                        <a14:foregroundMark x1="86792" y1="71981" x2="81132" y2="82126"/>
                        <a14:foregroundMark x1="70283" y1="90821" x2="58962" y2="94686"/>
                        <a14:foregroundMark x1="58962" y1="94686" x2="56604" y2="94686"/>
                        <a14:foregroundMark x1="44811" y1="41546" x2="44811" y2="41546"/>
                        <a14:foregroundMark x1="43868" y1="38164" x2="45755" y2="48792"/>
                        <a14:foregroundMark x1="46226" y1="15942" x2="46226" y2="15942"/>
                        <a14:foregroundMark x1="47170" y1="20773" x2="47170" y2="20773"/>
                        <a14:foregroundMark x1="47170" y1="11594" x2="47170" y2="11594"/>
                        <a14:foregroundMark x1="40094" y1="11111" x2="40094" y2="11111"/>
                        <a14:foregroundMark x1="35377" y1="17391" x2="35377" y2="17391"/>
                        <a14:foregroundMark x1="33019" y1="23671" x2="33019" y2="23671"/>
                        <a14:foregroundMark x1="29717" y1="27536" x2="29717" y2="27536"/>
                        <a14:foregroundMark x1="24528" y1="31884" x2="24528" y2="31884"/>
                        <a14:foregroundMark x1="20755" y1="33816" x2="20755" y2="33816"/>
                        <a14:foregroundMark x1="22170" y1="42029" x2="22170" y2="42029"/>
                        <a14:foregroundMark x1="16038" y1="45894" x2="16038" y2="45894"/>
                        <a14:foregroundMark x1="28774" y1="18841" x2="28774" y2="18841"/>
                        <a14:foregroundMark x1="31132" y1="23188" x2="31132" y2="23188"/>
                        <a14:foregroundMark x1="41981" y1="22222" x2="41981" y2="22222"/>
                        <a14:foregroundMark x1="43396" y1="21256" x2="43396" y2="21256"/>
                        <a14:foregroundMark x1="37264" y1="22222" x2="37264" y2="22222"/>
                        <a14:foregroundMark x1="44811" y1="11111" x2="44811" y2="11111"/>
                        <a14:foregroundMark x1="14623" y1="36232" x2="14623" y2="36232"/>
                        <a14:foregroundMark x1="18396" y1="40580" x2="18396" y2="40580"/>
                        <a14:foregroundMark x1="20283" y1="42029" x2="20283" y2="42029"/>
                        <a14:foregroundMark x1="44340" y1="22705" x2="44340" y2="22705"/>
                        <a14:foregroundMark x1="43868" y1="19807" x2="43868" y2="19807"/>
                        <a14:foregroundMark x1="41038" y1="19324" x2="41038" y2="19324"/>
                        <a14:foregroundMark x1="41038" y1="20290" x2="41038" y2="20290"/>
                        <a14:foregroundMark x1="41981" y1="20290" x2="41981" y2="20290"/>
                        <a14:foregroundMark x1="41509" y1="20773" x2="43868" y2="21256"/>
                        <a14:foregroundMark x1="41038" y1="19807" x2="42453" y2="20773"/>
                        <a14:foregroundMark x1="19340" y1="42029" x2="20283" y2="42029"/>
                        <a14:foregroundMark x1="21698" y1="42995" x2="20283" y2="42029"/>
                        <a14:foregroundMark x1="21226" y1="42029" x2="21226" y2="42029"/>
                        <a14:foregroundMark x1="20283" y1="41063" x2="21698" y2="42512"/>
                        <a14:backgroundMark x1="23585" y1="29469" x2="23585" y2="29469"/>
                        <a14:backgroundMark x1="32075" y1="22222" x2="32075" y2="2222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685236" y="0"/>
            <a:ext cx="1290433" cy="1260000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D6570BF1-899E-6D9D-D99D-D0EF8AE9B17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9278" b="89691" l="9554" r="89809">
                        <a14:foregroundMark x1="14013" y1="75773" x2="14013" y2="75773"/>
                        <a14:foregroundMark x1="29936" y1="36082" x2="29936" y2="36082"/>
                        <a14:foregroundMark x1="52229" y1="13402" x2="52229" y2="13402"/>
                        <a14:foregroundMark x1="56051" y1="9794" x2="56051" y2="9794"/>
                        <a14:foregroundMark x1="46497" y1="10825" x2="46497" y2="10825"/>
                        <a14:foregroundMark x1="39490" y1="10825" x2="39490" y2="10825"/>
                        <a14:foregroundMark x1="35032" y1="9794" x2="35032" y2="9794"/>
                        <a14:foregroundMark x1="36306" y1="13918" x2="36306" y2="13918"/>
                        <a14:foregroundMark x1="28025" y1="9278" x2="28025" y2="9278"/>
                        <a14:foregroundMark x1="21019" y1="11856" x2="21019" y2="11856"/>
                        <a14:foregroundMark x1="65605" y1="33505" x2="72113" y2="37455"/>
                        <a14:foregroundMark x1="82717" y1="52959" x2="82803" y2="53093"/>
                        <a14:foregroundMark x1="82803" y1="53093" x2="83599" y2="58247"/>
                        <a14:foregroundMark x1="82329" y1="67526" x2="78981" y2="79381"/>
                        <a14:foregroundMark x1="78981" y1="79381" x2="85350" y2="87629"/>
                        <a14:foregroundMark x1="85350" y1="87629" x2="85350" y2="88144"/>
                        <a14:backgroundMark x1="19108" y1="12371" x2="19108" y2="12371"/>
                        <a14:backgroundMark x1="37580" y1="11340" x2="37580" y2="11340"/>
                        <a14:backgroundMark x1="54140" y1="40206" x2="55946" y2="40754"/>
                        <a14:backgroundMark x1="65605" y1="40722" x2="78344" y2="55155"/>
                        <a14:backgroundMark x1="78981" y1="58247" x2="78981" y2="6752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04680" y="-16177"/>
            <a:ext cx="1019691" cy="1260000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85C5C348-0A57-AC14-51C1-5F6EB7E91B0F}"/>
              </a:ext>
            </a:extLst>
          </p:cNvPr>
          <p:cNvSpPr txBox="1"/>
          <p:nvPr/>
        </p:nvSpPr>
        <p:spPr>
          <a:xfrm>
            <a:off x="-1259805" y="1146535"/>
            <a:ext cx="9873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i="1" dirty="0">
                <a:solidFill>
                  <a:schemeClr val="bg1"/>
                </a:solidFill>
              </a:rPr>
              <a:t>Signifiez comme vous le souhaitez le thème choisi pour l’action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1DC2E0B-2B70-1BE6-14C2-B331A12D23C3}"/>
              </a:ext>
            </a:extLst>
          </p:cNvPr>
          <p:cNvSpPr/>
          <p:nvPr/>
        </p:nvSpPr>
        <p:spPr>
          <a:xfrm>
            <a:off x="214824" y="1781911"/>
            <a:ext cx="3808338" cy="4419033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AC6A9586-73DC-05D8-25C9-BF3BB8214BD8}"/>
              </a:ext>
            </a:extLst>
          </p:cNvPr>
          <p:cNvSpPr txBox="1"/>
          <p:nvPr/>
        </p:nvSpPr>
        <p:spPr>
          <a:xfrm>
            <a:off x="4320973" y="3483593"/>
            <a:ext cx="35472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i="1" dirty="0">
                <a:solidFill>
                  <a:schemeClr val="bg1"/>
                </a:solidFill>
              </a:rPr>
              <a:t>TOUTE(S) AUTRE(S) PHOTO(S) OU INFORMATION(S) QUE VOUS SOUHAITEZ AJOUTER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CCCD06-4EC6-B8E9-7E5C-F0EF0D7F9F88}"/>
              </a:ext>
            </a:extLst>
          </p:cNvPr>
          <p:cNvSpPr/>
          <p:nvPr/>
        </p:nvSpPr>
        <p:spPr>
          <a:xfrm>
            <a:off x="4234103" y="1781910"/>
            <a:ext cx="3808338" cy="4419033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9655D0-9D13-3EEA-2352-5F6CB34A7A50}"/>
              </a:ext>
            </a:extLst>
          </p:cNvPr>
          <p:cNvSpPr/>
          <p:nvPr/>
        </p:nvSpPr>
        <p:spPr>
          <a:xfrm>
            <a:off x="8253382" y="1781909"/>
            <a:ext cx="3808338" cy="4419033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38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110</Words>
  <Application>Microsoft Office PowerPoint</Application>
  <PresentationFormat>Grand écran</PresentationFormat>
  <Paragraphs>28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Bahnschrift SemiCondensed</vt:lpstr>
      <vt:lpstr>Calibri</vt:lpstr>
      <vt:lpstr>Calibri Light</vt:lpstr>
      <vt:lpstr>FFF Equipe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BILLIET Damien</dc:creator>
  <cp:lastModifiedBy>BILLIET Damien</cp:lastModifiedBy>
  <cp:revision>1</cp:revision>
  <dcterms:created xsi:type="dcterms:W3CDTF">2023-08-18T09:26:25Z</dcterms:created>
  <dcterms:modified xsi:type="dcterms:W3CDTF">2023-08-18T12:24:09Z</dcterms:modified>
</cp:coreProperties>
</file>