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8" r:id="rId5"/>
    <p:sldId id="269" r:id="rId6"/>
    <p:sldId id="2076138920" r:id="rId7"/>
    <p:sldId id="2076138903" r:id="rId8"/>
    <p:sldId id="2076138899" r:id="rId9"/>
    <p:sldId id="2076138919" r:id="rId10"/>
    <p:sldId id="2076138906" r:id="rId11"/>
    <p:sldId id="207613890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87B"/>
    <a:srgbClr val="2091E5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59C9F-02D0-4CEA-8296-15C334D1B1BD}" v="10" dt="2026-10-01T13:50:04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GER EDOUARD" userId="d92cb3ae-302f-4a13-b418-b67ca0cf6db9" providerId="ADAL" clId="{1DA06838-DA1F-4C41-8136-7C8FB2903421}"/>
    <pc:docChg chg="undo custSel addSld delSld modSld">
      <pc:chgData name="FROGER EDOUARD" userId="d92cb3ae-302f-4a13-b418-b67ca0cf6db9" providerId="ADAL" clId="{1DA06838-DA1F-4C41-8136-7C8FB2903421}" dt="2026-10-01T14:14:55.427" v="2197" actId="1076"/>
      <pc:docMkLst>
        <pc:docMk/>
      </pc:docMkLst>
      <pc:sldChg chg="addSp modSp mod">
        <pc:chgData name="FROGER EDOUARD" userId="d92cb3ae-302f-4a13-b418-b67ca0cf6db9" providerId="ADAL" clId="{1DA06838-DA1F-4C41-8136-7C8FB2903421}" dt="2026-09-17T14:30:05.693" v="42" actId="22"/>
        <pc:sldMkLst>
          <pc:docMk/>
          <pc:sldMk cId="2491572439" sldId="258"/>
        </pc:sldMkLst>
        <pc:spChg chg="mod">
          <ac:chgData name="FROGER EDOUARD" userId="d92cb3ae-302f-4a13-b418-b67ca0cf6db9" providerId="ADAL" clId="{1DA06838-DA1F-4C41-8136-7C8FB2903421}" dt="2026-09-17T14:27:11.808" v="2" actId="20577"/>
          <ac:spMkLst>
            <pc:docMk/>
            <pc:sldMk cId="2491572439" sldId="258"/>
            <ac:spMk id="9" creationId="{275BFF6F-57DC-7072-97FF-E147A234DF94}"/>
          </ac:spMkLst>
        </pc:spChg>
        <pc:picChg chg="add">
          <ac:chgData name="FROGER EDOUARD" userId="d92cb3ae-302f-4a13-b418-b67ca0cf6db9" providerId="ADAL" clId="{1DA06838-DA1F-4C41-8136-7C8FB2903421}" dt="2026-09-17T14:30:05.693" v="42" actId="22"/>
          <ac:picMkLst>
            <pc:docMk/>
            <pc:sldMk cId="2491572439" sldId="258"/>
            <ac:picMk id="3" creationId="{F2F1A637-3F4A-08C2-53A2-BD0484B6894E}"/>
          </ac:picMkLst>
        </pc:picChg>
      </pc:sldChg>
      <pc:sldChg chg="addSp delSp modSp mod">
        <pc:chgData name="FROGER EDOUARD" userId="d92cb3ae-302f-4a13-b418-b67ca0cf6db9" providerId="ADAL" clId="{1DA06838-DA1F-4C41-8136-7C8FB2903421}" dt="2026-10-01T13:50:59.903" v="2187" actId="1076"/>
        <pc:sldMkLst>
          <pc:docMk/>
          <pc:sldMk cId="2751958222" sldId="259"/>
        </pc:sldMkLst>
        <pc:spChg chg="mod">
          <ac:chgData name="FROGER EDOUARD" userId="d92cb3ae-302f-4a13-b418-b67ca0cf6db9" providerId="ADAL" clId="{1DA06838-DA1F-4C41-8136-7C8FB2903421}" dt="2026-10-01T13:50:59.903" v="2187" actId="1076"/>
          <ac:spMkLst>
            <pc:docMk/>
            <pc:sldMk cId="2751958222" sldId="259"/>
            <ac:spMk id="8" creationId="{46C6A997-8073-D05C-2827-8D7432F6A7B6}"/>
          </ac:spMkLst>
        </pc:spChg>
        <pc:spChg chg="mod">
          <ac:chgData name="FROGER EDOUARD" userId="d92cb3ae-302f-4a13-b418-b67ca0cf6db9" providerId="ADAL" clId="{1DA06838-DA1F-4C41-8136-7C8FB2903421}" dt="2026-09-17T14:50:32.502" v="656" actId="20577"/>
          <ac:spMkLst>
            <pc:docMk/>
            <pc:sldMk cId="2751958222" sldId="259"/>
            <ac:spMk id="14" creationId="{AFDE7CFD-8FB6-099D-9768-CD3279BC07F7}"/>
          </ac:spMkLst>
        </pc:spChg>
        <pc:graphicFrameChg chg="mod modGraphic">
          <ac:chgData name="FROGER EDOUARD" userId="d92cb3ae-302f-4a13-b418-b67ca0cf6db9" providerId="ADAL" clId="{1DA06838-DA1F-4C41-8136-7C8FB2903421}" dt="2026-09-17T14:46:52.889" v="546" actId="3064"/>
          <ac:graphicFrameMkLst>
            <pc:docMk/>
            <pc:sldMk cId="2751958222" sldId="259"/>
            <ac:graphicFrameMk id="5" creationId="{A35CBA3F-F8AA-A4E5-D194-144DA64D5D77}"/>
          </ac:graphicFrameMkLst>
        </pc:graphicFrameChg>
        <pc:graphicFrameChg chg="modGraphic">
          <ac:chgData name="FROGER EDOUARD" userId="d92cb3ae-302f-4a13-b418-b67ca0cf6db9" providerId="ADAL" clId="{1DA06838-DA1F-4C41-8136-7C8FB2903421}" dt="2026-10-01T13:49:48.586" v="2151" actId="20577"/>
          <ac:graphicFrameMkLst>
            <pc:docMk/>
            <pc:sldMk cId="2751958222" sldId="259"/>
            <ac:graphicFrameMk id="6" creationId="{37759DA5-BFF4-45CE-4C61-ACF16963C85F}"/>
          </ac:graphicFrameMkLst>
        </pc:graphicFrameChg>
        <pc:picChg chg="add">
          <ac:chgData name="FROGER EDOUARD" userId="d92cb3ae-302f-4a13-b418-b67ca0cf6db9" providerId="ADAL" clId="{1DA06838-DA1F-4C41-8136-7C8FB2903421}" dt="2026-09-17T14:40:00.459" v="177" actId="22"/>
          <ac:picMkLst>
            <pc:docMk/>
            <pc:sldMk cId="2751958222" sldId="259"/>
            <ac:picMk id="3" creationId="{46AEF796-7060-EC69-1CDF-D161AFA09403}"/>
          </ac:picMkLst>
        </pc:picChg>
        <pc:picChg chg="add">
          <ac:chgData name="FROGER EDOUARD" userId="d92cb3ae-302f-4a13-b418-b67ca0cf6db9" providerId="ADAL" clId="{1DA06838-DA1F-4C41-8136-7C8FB2903421}" dt="2026-09-17T14:40:00.459" v="177" actId="22"/>
          <ac:picMkLst>
            <pc:docMk/>
            <pc:sldMk cId="2751958222" sldId="259"/>
            <ac:picMk id="7" creationId="{3B90BA0D-B584-4207-5B1D-6E41D59DA43D}"/>
          </ac:picMkLst>
        </pc:picChg>
      </pc:sldChg>
      <pc:sldChg chg="addSp delSp modSp mod">
        <pc:chgData name="FROGER EDOUARD" userId="d92cb3ae-302f-4a13-b418-b67ca0cf6db9" providerId="ADAL" clId="{1DA06838-DA1F-4C41-8136-7C8FB2903421}" dt="2026-10-01T13:48:39.913" v="2090" actId="20577"/>
        <pc:sldMkLst>
          <pc:docMk/>
          <pc:sldMk cId="1927568305" sldId="268"/>
        </pc:sldMkLst>
        <pc:spChg chg="mod">
          <ac:chgData name="FROGER EDOUARD" userId="d92cb3ae-302f-4a13-b418-b67ca0cf6db9" providerId="ADAL" clId="{1DA06838-DA1F-4C41-8136-7C8FB2903421}" dt="2026-09-17T14:50:28.735" v="653" actId="20577"/>
          <ac:spMkLst>
            <pc:docMk/>
            <pc:sldMk cId="1927568305" sldId="268"/>
            <ac:spMk id="7" creationId="{A79CA30A-CB79-3270-919D-71BE6EF4D861}"/>
          </ac:spMkLst>
        </pc:spChg>
        <pc:spChg chg="add mod">
          <ac:chgData name="FROGER EDOUARD" userId="d92cb3ae-302f-4a13-b418-b67ca0cf6db9" providerId="ADAL" clId="{1DA06838-DA1F-4C41-8136-7C8FB2903421}" dt="2026-10-01T13:48:39.913" v="2090" actId="20577"/>
          <ac:spMkLst>
            <pc:docMk/>
            <pc:sldMk cId="1927568305" sldId="268"/>
            <ac:spMk id="13" creationId="{22190B71-2A18-2562-70E9-38AC394E7C7A}"/>
          </ac:spMkLst>
        </pc:spChg>
        <pc:graphicFrameChg chg="mod modGraphic">
          <ac:chgData name="FROGER EDOUARD" userId="d92cb3ae-302f-4a13-b418-b67ca0cf6db9" providerId="ADAL" clId="{1DA06838-DA1F-4C41-8136-7C8FB2903421}" dt="2026-09-17T14:58:45.127" v="1158" actId="3064"/>
          <ac:graphicFrameMkLst>
            <pc:docMk/>
            <pc:sldMk cId="1927568305" sldId="268"/>
            <ac:graphicFrameMk id="5" creationId="{E20D5CE2-42D5-8B77-71E3-EF6388F7FA8B}"/>
          </ac:graphicFrameMkLst>
        </pc:graphicFrameChg>
        <pc:graphicFrameChg chg="modGraphic">
          <ac:chgData name="FROGER EDOUARD" userId="d92cb3ae-302f-4a13-b418-b67ca0cf6db9" providerId="ADAL" clId="{1DA06838-DA1F-4C41-8136-7C8FB2903421}" dt="2026-10-01T13:47:46.117" v="2048" actId="20577"/>
          <ac:graphicFrameMkLst>
            <pc:docMk/>
            <pc:sldMk cId="1927568305" sldId="268"/>
            <ac:graphicFrameMk id="6" creationId="{7A68E120-DCD1-EFEF-84BB-A2A4E4EF47E3}"/>
          </ac:graphicFrameMkLst>
        </pc:graphicFrameChg>
        <pc:picChg chg="add">
          <ac:chgData name="FROGER EDOUARD" userId="d92cb3ae-302f-4a13-b418-b67ca0cf6db9" providerId="ADAL" clId="{1DA06838-DA1F-4C41-8136-7C8FB2903421}" dt="2026-09-17T14:40:03.292" v="178" actId="22"/>
          <ac:picMkLst>
            <pc:docMk/>
            <pc:sldMk cId="1927568305" sldId="268"/>
            <ac:picMk id="4" creationId="{1D78EDB3-0CBF-15C0-BE9D-D601B850A235}"/>
          </ac:picMkLst>
        </pc:picChg>
        <pc:picChg chg="add">
          <ac:chgData name="FROGER EDOUARD" userId="d92cb3ae-302f-4a13-b418-b67ca0cf6db9" providerId="ADAL" clId="{1DA06838-DA1F-4C41-8136-7C8FB2903421}" dt="2026-09-17T14:40:03.292" v="178" actId="22"/>
          <ac:picMkLst>
            <pc:docMk/>
            <pc:sldMk cId="1927568305" sldId="268"/>
            <ac:picMk id="10" creationId="{ED0E60A3-5DC9-7D9E-BE35-4AA691B13BE6}"/>
          </ac:picMkLst>
        </pc:picChg>
      </pc:sldChg>
      <pc:sldChg chg="addSp delSp modSp mod">
        <pc:chgData name="FROGER EDOUARD" userId="d92cb3ae-302f-4a13-b418-b67ca0cf6db9" providerId="ADAL" clId="{1DA06838-DA1F-4C41-8136-7C8FB2903421}" dt="2026-10-01T13:48:43.988" v="2092" actId="20577"/>
        <pc:sldMkLst>
          <pc:docMk/>
          <pc:sldMk cId="1686953105" sldId="269"/>
        </pc:sldMkLst>
        <pc:spChg chg="mod">
          <ac:chgData name="FROGER EDOUARD" userId="d92cb3ae-302f-4a13-b418-b67ca0cf6db9" providerId="ADAL" clId="{1DA06838-DA1F-4C41-8136-7C8FB2903421}" dt="2026-09-17T14:50:36.904" v="659" actId="20577"/>
          <ac:spMkLst>
            <pc:docMk/>
            <pc:sldMk cId="1686953105" sldId="269"/>
            <ac:spMk id="7" creationId="{F30B78CE-4769-4259-AC58-83CE9BFA8891}"/>
          </ac:spMkLst>
        </pc:spChg>
        <pc:spChg chg="add mod">
          <ac:chgData name="FROGER EDOUARD" userId="d92cb3ae-302f-4a13-b418-b67ca0cf6db9" providerId="ADAL" clId="{1DA06838-DA1F-4C41-8136-7C8FB2903421}" dt="2026-10-01T13:48:43.988" v="2092" actId="20577"/>
          <ac:spMkLst>
            <pc:docMk/>
            <pc:sldMk cId="1686953105" sldId="269"/>
            <ac:spMk id="13" creationId="{8C164BA7-BCAE-C293-7AB3-0F0DC9718F5E}"/>
          </ac:spMkLst>
        </pc:spChg>
        <pc:graphicFrameChg chg="mod modGraphic">
          <ac:chgData name="FROGER EDOUARD" userId="d92cb3ae-302f-4a13-b418-b67ca0cf6db9" providerId="ADAL" clId="{1DA06838-DA1F-4C41-8136-7C8FB2903421}" dt="2026-09-17T14:58:55.107" v="1159" actId="3064"/>
          <ac:graphicFrameMkLst>
            <pc:docMk/>
            <pc:sldMk cId="1686953105" sldId="269"/>
            <ac:graphicFrameMk id="5" creationId="{E13BA1E7-D213-F95A-97B9-36028976513B}"/>
          </ac:graphicFrameMkLst>
        </pc:graphicFrameChg>
        <pc:graphicFrameChg chg="mod modGraphic">
          <ac:chgData name="FROGER EDOUARD" userId="d92cb3ae-302f-4a13-b418-b67ca0cf6db9" providerId="ADAL" clId="{1DA06838-DA1F-4C41-8136-7C8FB2903421}" dt="2026-10-01T13:43:36.552" v="1727" actId="20577"/>
          <ac:graphicFrameMkLst>
            <pc:docMk/>
            <pc:sldMk cId="1686953105" sldId="269"/>
            <ac:graphicFrameMk id="6" creationId="{C8598096-22B5-6268-0465-B6C07E5C3E83}"/>
          </ac:graphicFrameMkLst>
        </pc:graphicFrameChg>
        <pc:picChg chg="add">
          <ac:chgData name="FROGER EDOUARD" userId="d92cb3ae-302f-4a13-b418-b67ca0cf6db9" providerId="ADAL" clId="{1DA06838-DA1F-4C41-8136-7C8FB2903421}" dt="2026-09-17T14:40:06.860" v="179" actId="22"/>
          <ac:picMkLst>
            <pc:docMk/>
            <pc:sldMk cId="1686953105" sldId="269"/>
            <ac:picMk id="4" creationId="{EC6B85A4-138B-6A1A-3AA8-727A09DDFB13}"/>
          </ac:picMkLst>
        </pc:picChg>
        <pc:picChg chg="add">
          <ac:chgData name="FROGER EDOUARD" userId="d92cb3ae-302f-4a13-b418-b67ca0cf6db9" providerId="ADAL" clId="{1DA06838-DA1F-4C41-8136-7C8FB2903421}" dt="2026-09-17T14:40:06.860" v="179" actId="22"/>
          <ac:picMkLst>
            <pc:docMk/>
            <pc:sldMk cId="1686953105" sldId="269"/>
            <ac:picMk id="10" creationId="{9C64EF19-3392-3753-66E1-5B612DC3745D}"/>
          </ac:picMkLst>
        </pc:picChg>
      </pc:sldChg>
      <pc:sldChg chg="delSp add del mod">
        <pc:chgData name="FROGER EDOUARD" userId="d92cb3ae-302f-4a13-b418-b67ca0cf6db9" providerId="ADAL" clId="{1DA06838-DA1F-4C41-8136-7C8FB2903421}" dt="2026-10-01T11:17:16.132" v="1178" actId="47"/>
        <pc:sldMkLst>
          <pc:docMk/>
          <pc:sldMk cId="2233238376" sldId="285"/>
        </pc:sldMkLst>
        <pc:graphicFrameChg chg="del">
          <ac:chgData name="FROGER EDOUARD" userId="d92cb3ae-302f-4a13-b418-b67ca0cf6db9" providerId="ADAL" clId="{1DA06838-DA1F-4C41-8136-7C8FB2903421}" dt="2026-10-01T11:16:16.984" v="1162" actId="21"/>
          <ac:graphicFrameMkLst>
            <pc:docMk/>
            <pc:sldMk cId="2233238376" sldId="285"/>
            <ac:graphicFrameMk id="10" creationId="{2E52A7B3-D387-F344-5CBF-504D9CB05FDB}"/>
          </ac:graphicFrameMkLst>
        </pc:graphicFrameChg>
      </pc:sldChg>
      <pc:sldChg chg="addSp delSp modSp mod">
        <pc:chgData name="FROGER EDOUARD" userId="d92cb3ae-302f-4a13-b418-b67ca0cf6db9" providerId="ADAL" clId="{1DA06838-DA1F-4C41-8136-7C8FB2903421}" dt="2026-09-17T14:37:24.990" v="152" actId="22"/>
        <pc:sldMkLst>
          <pc:docMk/>
          <pc:sldMk cId="4035327878" sldId="2076138899"/>
        </pc:sldMkLst>
        <pc:spChg chg="mod">
          <ac:chgData name="FROGER EDOUARD" userId="d92cb3ae-302f-4a13-b418-b67ca0cf6db9" providerId="ADAL" clId="{1DA06838-DA1F-4C41-8136-7C8FB2903421}" dt="2026-09-17T14:37:06.606" v="149" actId="1076"/>
          <ac:spMkLst>
            <pc:docMk/>
            <pc:sldMk cId="4035327878" sldId="2076138899"/>
            <ac:spMk id="6" creationId="{53D07069-1BF0-C2CD-F557-6B85686DA764}"/>
          </ac:spMkLst>
        </pc:spChg>
        <pc:spChg chg="mod">
          <ac:chgData name="FROGER EDOUARD" userId="d92cb3ae-302f-4a13-b418-b67ca0cf6db9" providerId="ADAL" clId="{1DA06838-DA1F-4C41-8136-7C8FB2903421}" dt="2026-09-17T14:35:56.543" v="126" actId="403"/>
          <ac:spMkLst>
            <pc:docMk/>
            <pc:sldMk cId="4035327878" sldId="2076138899"/>
            <ac:spMk id="9" creationId="{493ED6EC-D779-AC7D-D77E-D61CC57568D2}"/>
          </ac:spMkLst>
        </pc:spChg>
        <pc:spChg chg="mod">
          <ac:chgData name="FROGER EDOUARD" userId="d92cb3ae-302f-4a13-b418-b67ca0cf6db9" providerId="ADAL" clId="{1DA06838-DA1F-4C41-8136-7C8FB2903421}" dt="2026-09-17T14:36:10.294" v="134" actId="14100"/>
          <ac:spMkLst>
            <pc:docMk/>
            <pc:sldMk cId="4035327878" sldId="2076138899"/>
            <ac:spMk id="10" creationId="{068BBF15-D620-0BC2-F899-56B02C816BF9}"/>
          </ac:spMkLst>
        </pc:spChg>
        <pc:spChg chg="mod">
          <ac:chgData name="FROGER EDOUARD" userId="d92cb3ae-302f-4a13-b418-b67ca0cf6db9" providerId="ADAL" clId="{1DA06838-DA1F-4C41-8136-7C8FB2903421}" dt="2026-09-17T14:36:16.892" v="136" actId="403"/>
          <ac:spMkLst>
            <pc:docMk/>
            <pc:sldMk cId="4035327878" sldId="2076138899"/>
            <ac:spMk id="12" creationId="{F8B10545-66B9-0056-D7A6-4468471A8BF6}"/>
          </ac:spMkLst>
        </pc:spChg>
        <pc:spChg chg="mod">
          <ac:chgData name="FROGER EDOUARD" userId="d92cb3ae-302f-4a13-b418-b67ca0cf6db9" providerId="ADAL" clId="{1DA06838-DA1F-4C41-8136-7C8FB2903421}" dt="2026-09-17T14:36:21.348" v="138" actId="403"/>
          <ac:spMkLst>
            <pc:docMk/>
            <pc:sldMk cId="4035327878" sldId="2076138899"/>
            <ac:spMk id="13" creationId="{7B867A9E-C554-3189-FEC7-80A3135C4461}"/>
          </ac:spMkLst>
        </pc:spChg>
        <pc:spChg chg="mod">
          <ac:chgData name="FROGER EDOUARD" userId="d92cb3ae-302f-4a13-b418-b67ca0cf6db9" providerId="ADAL" clId="{1DA06838-DA1F-4C41-8136-7C8FB2903421}" dt="2026-09-17T14:31:32.368" v="56" actId="20577"/>
          <ac:spMkLst>
            <pc:docMk/>
            <pc:sldMk cId="4035327878" sldId="2076138899"/>
            <ac:spMk id="14" creationId="{9422C1A1-8CC3-3555-9240-B3A358448C37}"/>
          </ac:spMkLst>
        </pc:spChg>
        <pc:spChg chg="mod">
          <ac:chgData name="FROGER EDOUARD" userId="d92cb3ae-302f-4a13-b418-b67ca0cf6db9" providerId="ADAL" clId="{1DA06838-DA1F-4C41-8136-7C8FB2903421}" dt="2026-09-17T14:36:25.971" v="140" actId="403"/>
          <ac:spMkLst>
            <pc:docMk/>
            <pc:sldMk cId="4035327878" sldId="2076138899"/>
            <ac:spMk id="37" creationId="{6EC1B0B9-3D48-75D2-0B8E-115E81AA6820}"/>
          </ac:spMkLst>
        </pc:spChg>
        <pc:spChg chg="mod">
          <ac:chgData name="FROGER EDOUARD" userId="d92cb3ae-302f-4a13-b418-b67ca0cf6db9" providerId="ADAL" clId="{1DA06838-DA1F-4C41-8136-7C8FB2903421}" dt="2026-09-17T14:36:30.532" v="142" actId="403"/>
          <ac:spMkLst>
            <pc:docMk/>
            <pc:sldMk cId="4035327878" sldId="2076138899"/>
            <ac:spMk id="39" creationId="{177E5281-4576-6B79-4DD0-96DD3ED45DF9}"/>
          </ac:spMkLst>
        </pc:spChg>
        <pc:spChg chg="mod">
          <ac:chgData name="FROGER EDOUARD" userId="d92cb3ae-302f-4a13-b418-b67ca0cf6db9" providerId="ADAL" clId="{1DA06838-DA1F-4C41-8136-7C8FB2903421}" dt="2026-09-17T14:36:36.452" v="144" actId="403"/>
          <ac:spMkLst>
            <pc:docMk/>
            <pc:sldMk cId="4035327878" sldId="2076138899"/>
            <ac:spMk id="41" creationId="{E63246D5-0B8C-E1CD-8FB5-045FE54CEDB1}"/>
          </ac:spMkLst>
        </pc:spChg>
        <pc:spChg chg="mod">
          <ac:chgData name="FROGER EDOUARD" userId="d92cb3ae-302f-4a13-b418-b67ca0cf6db9" providerId="ADAL" clId="{1DA06838-DA1F-4C41-8136-7C8FB2903421}" dt="2026-09-17T14:36:52.663" v="147" actId="1076"/>
          <ac:spMkLst>
            <pc:docMk/>
            <pc:sldMk cId="4035327878" sldId="2076138899"/>
            <ac:spMk id="44" creationId="{25002F8B-8499-7629-B383-D357AE32B74D}"/>
          </ac:spMkLst>
        </pc:spChg>
        <pc:picChg chg="add">
          <ac:chgData name="FROGER EDOUARD" userId="d92cb3ae-302f-4a13-b418-b67ca0cf6db9" providerId="ADAL" clId="{1DA06838-DA1F-4C41-8136-7C8FB2903421}" dt="2026-09-17T14:37:24.990" v="152" actId="22"/>
          <ac:picMkLst>
            <pc:docMk/>
            <pc:sldMk cId="4035327878" sldId="2076138899"/>
            <ac:picMk id="3" creationId="{465EB245-66EC-4D98-1093-02F1A7894733}"/>
          </ac:picMkLst>
        </pc:picChg>
        <pc:picChg chg="add">
          <ac:chgData name="FROGER EDOUARD" userId="d92cb3ae-302f-4a13-b418-b67ca0cf6db9" providerId="ADAL" clId="{1DA06838-DA1F-4C41-8136-7C8FB2903421}" dt="2026-09-17T14:37:24.990" v="152" actId="22"/>
          <ac:picMkLst>
            <pc:docMk/>
            <pc:sldMk cId="4035327878" sldId="2076138899"/>
            <ac:picMk id="5" creationId="{7F7C77E8-5DD0-F46D-E3C2-EBBACA49A2F1}"/>
          </ac:picMkLst>
        </pc:picChg>
      </pc:sldChg>
      <pc:sldChg chg="addSp modSp mod">
        <pc:chgData name="FROGER EDOUARD" userId="d92cb3ae-302f-4a13-b418-b67ca0cf6db9" providerId="ADAL" clId="{1DA06838-DA1F-4C41-8136-7C8FB2903421}" dt="2026-09-17T14:30:46.114" v="49" actId="22"/>
        <pc:sldMkLst>
          <pc:docMk/>
          <pc:sldMk cId="3728183644" sldId="2076138903"/>
        </pc:sldMkLst>
        <pc:spChg chg="mod">
          <ac:chgData name="FROGER EDOUARD" userId="d92cb3ae-302f-4a13-b418-b67ca0cf6db9" providerId="ADAL" clId="{1DA06838-DA1F-4C41-8136-7C8FB2903421}" dt="2026-09-17T14:30:38.091" v="48" actId="14100"/>
          <ac:spMkLst>
            <pc:docMk/>
            <pc:sldMk cId="3728183644" sldId="2076138903"/>
            <ac:spMk id="9" creationId="{6FAD3AA2-FA52-115D-C1E7-2AE6A6583765}"/>
          </ac:spMkLst>
        </pc:spChg>
        <pc:spChg chg="mod">
          <ac:chgData name="FROGER EDOUARD" userId="d92cb3ae-302f-4a13-b418-b67ca0cf6db9" providerId="ADAL" clId="{1DA06838-DA1F-4C41-8136-7C8FB2903421}" dt="2026-09-17T14:30:23.527" v="45" actId="20577"/>
          <ac:spMkLst>
            <pc:docMk/>
            <pc:sldMk cId="3728183644" sldId="2076138903"/>
            <ac:spMk id="10" creationId="{75A37692-48C1-D092-0AB4-47C5C361AC22}"/>
          </ac:spMkLst>
        </pc:spChg>
        <pc:picChg chg="add">
          <ac:chgData name="FROGER EDOUARD" userId="d92cb3ae-302f-4a13-b418-b67ca0cf6db9" providerId="ADAL" clId="{1DA06838-DA1F-4C41-8136-7C8FB2903421}" dt="2026-09-17T14:30:46.114" v="49" actId="22"/>
          <ac:picMkLst>
            <pc:docMk/>
            <pc:sldMk cId="3728183644" sldId="2076138903"/>
            <ac:picMk id="3" creationId="{FA0B3B7B-5044-55EA-E490-C8EEABEA8B88}"/>
          </ac:picMkLst>
        </pc:picChg>
      </pc:sldChg>
      <pc:sldChg chg="add del">
        <pc:chgData name="FROGER EDOUARD" userId="d92cb3ae-302f-4a13-b418-b67ca0cf6db9" providerId="ADAL" clId="{1DA06838-DA1F-4C41-8136-7C8FB2903421}" dt="2026-09-17T14:29:31.151" v="40" actId="47"/>
        <pc:sldMkLst>
          <pc:docMk/>
          <pc:sldMk cId="1348138189" sldId="2076138906"/>
        </pc:sldMkLst>
      </pc:sldChg>
      <pc:sldChg chg="modSp mod">
        <pc:chgData name="FROGER EDOUARD" userId="d92cb3ae-302f-4a13-b418-b67ca0cf6db9" providerId="ADAL" clId="{1DA06838-DA1F-4C41-8136-7C8FB2903421}" dt="2026-09-17T14:29:09.014" v="37" actId="313"/>
        <pc:sldMkLst>
          <pc:docMk/>
          <pc:sldMk cId="2865243257" sldId="2076138907"/>
        </pc:sldMkLst>
        <pc:spChg chg="mod">
          <ac:chgData name="FROGER EDOUARD" userId="d92cb3ae-302f-4a13-b418-b67ca0cf6db9" providerId="ADAL" clId="{1DA06838-DA1F-4C41-8136-7C8FB2903421}" dt="2026-09-17T14:29:09.014" v="37" actId="313"/>
          <ac:spMkLst>
            <pc:docMk/>
            <pc:sldMk cId="2865243257" sldId="2076138907"/>
            <ac:spMk id="10" creationId="{C76FE88C-8403-DE32-481D-A59CE4E81BE9}"/>
          </ac:spMkLst>
        </pc:spChg>
      </pc:sldChg>
      <pc:sldChg chg="add">
        <pc:chgData name="FROGER EDOUARD" userId="d92cb3ae-302f-4a13-b418-b67ca0cf6db9" providerId="ADAL" clId="{1DA06838-DA1F-4C41-8136-7C8FB2903421}" dt="2026-09-17T14:31:08.580" v="50"/>
        <pc:sldMkLst>
          <pc:docMk/>
          <pc:sldMk cId="448981402" sldId="2076138919"/>
        </pc:sldMkLst>
      </pc:sldChg>
      <pc:sldChg chg="addSp delSp modSp add mod">
        <pc:chgData name="FROGER EDOUARD" userId="d92cb3ae-302f-4a13-b418-b67ca0cf6db9" providerId="ADAL" clId="{1DA06838-DA1F-4C41-8136-7C8FB2903421}" dt="2026-10-01T14:14:55.427" v="2197" actId="1076"/>
        <pc:sldMkLst>
          <pc:docMk/>
          <pc:sldMk cId="128165663" sldId="2076138920"/>
        </pc:sldMkLst>
        <pc:spChg chg="mod">
          <ac:chgData name="FROGER EDOUARD" userId="d92cb3ae-302f-4a13-b418-b67ca0cf6db9" providerId="ADAL" clId="{1DA06838-DA1F-4C41-8136-7C8FB2903421}" dt="2026-10-01T14:14:47.952" v="2196" actId="20577"/>
          <ac:spMkLst>
            <pc:docMk/>
            <pc:sldMk cId="128165663" sldId="2076138920"/>
            <ac:spMk id="7" creationId="{D295FCD9-97B2-3442-1CBE-2B2EE6352BDE}"/>
          </ac:spMkLst>
        </pc:spChg>
        <pc:spChg chg="mod">
          <ac:chgData name="FROGER EDOUARD" userId="d92cb3ae-302f-4a13-b418-b67ca0cf6db9" providerId="ADAL" clId="{1DA06838-DA1F-4C41-8136-7C8FB2903421}" dt="2026-10-01T14:14:55.427" v="2197" actId="1076"/>
          <ac:spMkLst>
            <pc:docMk/>
            <pc:sldMk cId="128165663" sldId="2076138920"/>
            <ac:spMk id="13" creationId="{B09080C9-867F-9C02-D655-5A10E6A85850}"/>
          </ac:spMkLst>
        </pc:spChg>
        <pc:spChg chg="mod">
          <ac:chgData name="FROGER EDOUARD" userId="d92cb3ae-302f-4a13-b418-b67ca0cf6db9" providerId="ADAL" clId="{1DA06838-DA1F-4C41-8136-7C8FB2903421}" dt="2026-10-01T13:39:42.988" v="1452" actId="1076"/>
          <ac:spMkLst>
            <pc:docMk/>
            <pc:sldMk cId="128165663" sldId="2076138920"/>
            <ac:spMk id="21" creationId="{8E90ADD9-6FB0-7E59-063E-24C9E25DC80B}"/>
          </ac:spMkLst>
        </pc:spChg>
        <pc:graphicFrameChg chg="add modGraphic">
          <ac:chgData name="FROGER EDOUARD" userId="d92cb3ae-302f-4a13-b418-b67ca0cf6db9" providerId="ADAL" clId="{1DA06838-DA1F-4C41-8136-7C8FB2903421}" dt="2026-10-01T13:45:01.240" v="1884" actId="20577"/>
          <ac:graphicFrameMkLst>
            <pc:docMk/>
            <pc:sldMk cId="128165663" sldId="2076138920"/>
            <ac:graphicFrameMk id="3" creationId="{6EDD7498-E84E-995F-BAB5-30CB1B414571}"/>
          </ac:graphicFrameMkLst>
        </pc:graphicFrameChg>
        <pc:graphicFrameChg chg="del">
          <ac:chgData name="FROGER EDOUARD" userId="d92cb3ae-302f-4a13-b418-b67ca0cf6db9" providerId="ADAL" clId="{1DA06838-DA1F-4C41-8136-7C8FB2903421}" dt="2026-10-01T11:16:26.034" v="1165" actId="478"/>
          <ac:graphicFrameMkLst>
            <pc:docMk/>
            <pc:sldMk cId="128165663" sldId="2076138920"/>
            <ac:graphicFrameMk id="5" creationId="{6F55685D-09DE-FF54-928D-161F629C83CA}"/>
          </ac:graphicFrameMkLst>
        </pc:graphicFrameChg>
        <pc:graphicFrameChg chg="del">
          <ac:chgData name="FROGER EDOUARD" userId="d92cb3ae-302f-4a13-b418-b67ca0cf6db9" providerId="ADAL" clId="{1DA06838-DA1F-4C41-8136-7C8FB2903421}" dt="2026-10-01T11:16:22.474" v="1163" actId="478"/>
          <ac:graphicFrameMkLst>
            <pc:docMk/>
            <pc:sldMk cId="128165663" sldId="2076138920"/>
            <ac:graphicFrameMk id="6" creationId="{B479FD3D-5906-0485-8170-C35D67FE9EAF}"/>
          </ac:graphicFrameMkLst>
        </pc:graphicFrameChg>
        <pc:graphicFrameChg chg="add mod modGraphic">
          <ac:chgData name="FROGER EDOUARD" userId="d92cb3ae-302f-4a13-b418-b67ca0cf6db9" providerId="ADAL" clId="{1DA06838-DA1F-4C41-8136-7C8FB2903421}" dt="2026-10-01T11:18:15.708" v="1185" actId="14734"/>
          <ac:graphicFrameMkLst>
            <pc:docMk/>
            <pc:sldMk cId="128165663" sldId="2076138920"/>
            <ac:graphicFrameMk id="9" creationId="{0BFC000E-02AD-1E8F-C168-78CB78965986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/>
              <a:t>Cliquez et modifiez le titre</a:t>
            </a:r>
            <a:endParaRPr lang="en-US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Ko-Mc0Rf30" TargetMode="Externa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7xvmGhUXe7M" TargetMode="External"/><Relationship Id="rId5" Type="http://schemas.openxmlformats.org/officeDocument/2006/relationships/image" Target="../media/image19.png"/><Relationship Id="rId10" Type="http://schemas.openxmlformats.org/officeDocument/2006/relationships/hyperlink" Target="https://youtu.be/9x82DYX2RW0" TargetMode="External"/><Relationship Id="rId4" Type="http://schemas.openxmlformats.org/officeDocument/2006/relationships/hyperlink" Target="https://youtu.be/HPUz0f_yWNI" TargetMode="Externa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ZyZDaoPg9A" TargetMode="External"/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9SkSMxKEQjE" TargetMode="External"/><Relationship Id="rId5" Type="http://schemas.openxmlformats.org/officeDocument/2006/relationships/image" Target="../media/image23.png"/><Relationship Id="rId10" Type="http://schemas.openxmlformats.org/officeDocument/2006/relationships/hyperlink" Target="https://youtu.be/lNmv_R_wYnA" TargetMode="External"/><Relationship Id="rId4" Type="http://schemas.openxmlformats.org/officeDocument/2006/relationships/hyperlink" Target="https://youtu.be/ZlpecxsLXUU" TargetMode="External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970DA0-D99E-7C8C-CFAD-91AA8AD1B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DOCUMENTS D’ORGANISATION </a:t>
            </a:r>
            <a:br>
              <a:rPr lang="fr-FR"/>
            </a:br>
            <a:r>
              <a:rPr lang="fr-FR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7180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E5AEF50-A591-C2C3-A8F4-93B5F690D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75BFF6F-57DC-7072-97FF-E147A234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Organisation </a:t>
            </a:r>
            <a:br>
              <a:rPr lang="fr-FR" dirty="0"/>
            </a:br>
            <a:r>
              <a:rPr lang="fr-FR" dirty="0"/>
              <a:t>Plateau U6-U7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F1A637-3F4A-08C2-53A2-BD0484B68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7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35CBA3F-F8AA-A4E5-D194-144DA64D5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323806"/>
              </p:ext>
            </p:extLst>
          </p:nvPr>
        </p:nvGraphicFramePr>
        <p:xfrm>
          <a:off x="595564" y="1502939"/>
          <a:ext cx="7634038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62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20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357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685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759DA5-BFF4-45CE-4C61-ACF16963C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833868"/>
              </p:ext>
            </p:extLst>
          </p:nvPr>
        </p:nvGraphicFramePr>
        <p:xfrm>
          <a:off x="595563" y="2999874"/>
          <a:ext cx="9199566" cy="3031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6C6A997-8073-D05C-2827-8D7432F6A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077216"/>
            <a:ext cx="3481910" cy="15382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200" dirty="0"/>
              <a:t>2 terrains (T1, T2) + Défi technique (T3)</a:t>
            </a:r>
          </a:p>
          <a:p>
            <a:pPr marL="0" indent="0">
              <a:buNone/>
            </a:pPr>
            <a:r>
              <a:rPr lang="fr-FR" sz="1200" dirty="0"/>
              <a:t>5 rotations</a:t>
            </a:r>
          </a:p>
          <a:p>
            <a:pPr marL="0" indent="0">
              <a:buNone/>
            </a:pPr>
            <a:r>
              <a:rPr lang="fr-FR" sz="1200" dirty="0"/>
              <a:t>4 Rencontres 10’ + 1 Défi Technique 10’</a:t>
            </a:r>
          </a:p>
          <a:p>
            <a:pPr marL="0" indent="0">
              <a:buNone/>
            </a:pPr>
            <a:r>
              <a:rPr lang="fr-FR" sz="1200" b="1" dirty="0">
                <a:solidFill>
                  <a:srgbClr val="C00000"/>
                </a:solidFill>
              </a:rPr>
              <a:t>Rotation 5 </a:t>
            </a:r>
            <a:r>
              <a:rPr lang="fr-FR" sz="1200" dirty="0">
                <a:solidFill>
                  <a:srgbClr val="C00000"/>
                </a:solidFill>
              </a:rPr>
              <a:t>: </a:t>
            </a:r>
            <a:r>
              <a:rPr lang="fr-FR" sz="1200" dirty="0"/>
              <a:t>Défi Technique T3 devient</a:t>
            </a:r>
            <a:r>
              <a:rPr lang="fr-FR" sz="1200" b="1" dirty="0">
                <a:solidFill>
                  <a:srgbClr val="C00000"/>
                </a:solidFill>
              </a:rPr>
              <a:t> T3</a:t>
            </a:r>
          </a:p>
          <a:p>
            <a:pPr marL="0" indent="0">
              <a:buNone/>
            </a:pPr>
            <a:endParaRPr lang="fr-FR" sz="1200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9FA38D-BE2F-973C-3460-E43F10F62121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5 équipes, faire le maximum pour constituer une 6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AFDE7CFD-8FB6-099D-9768-CD3279BC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5 &amp; 6 équipes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AEF796-7060-EC69-1CDF-D161AFA09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90BA0D-B584-4207-5B1D-6E41D59DA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5A3-5C3F-DE6D-0A07-81265AA6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79CA30A-CB79-3270-919D-71BE6EF4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7 &amp; 8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0D5CE2-42D5-8B77-71E3-EF6388F7F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98213"/>
              </p:ext>
            </p:extLst>
          </p:nvPr>
        </p:nvGraphicFramePr>
        <p:xfrm>
          <a:off x="595564" y="1279419"/>
          <a:ext cx="7634038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62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20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357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685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68E120-DCD1-EFEF-84BB-A2A4E4EF4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024419"/>
              </p:ext>
            </p:extLst>
          </p:nvPr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 Tech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1052A0B-8044-5C3B-EDCB-D43DB16F2216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7 équipes, faire le maximum pour constituer une 8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78EDB3-0CBF-15C0-BE9D-D601B850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0E60A3-5DC9-7D9E-BE35-4AA691B13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22190B71-2A18-2562-70E9-38AC394E7C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58542" y="1312281"/>
            <a:ext cx="3481910" cy="1259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3 terrains (T1, T2, T3) + Défi Technique (T4)</a:t>
            </a:r>
          </a:p>
          <a:p>
            <a:pPr marL="0" indent="0">
              <a:buNone/>
            </a:pPr>
            <a:r>
              <a:rPr lang="fr-FR" sz="1200" dirty="0"/>
              <a:t>5 rotations</a:t>
            </a:r>
          </a:p>
          <a:p>
            <a:pPr marL="0" indent="0">
              <a:buNone/>
            </a:pPr>
            <a:r>
              <a:rPr lang="fr-FR" sz="1200" dirty="0"/>
              <a:t>4 Rencontres 10’ + 1 Défi Technique 10’</a:t>
            </a:r>
          </a:p>
        </p:txBody>
      </p:sp>
    </p:spTree>
    <p:extLst>
      <p:ext uri="{BB962C8B-B14F-4D97-AF65-F5344CB8AC3E}">
        <p14:creationId xmlns:p14="http://schemas.microsoft.com/office/powerpoint/2010/main" val="192756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1855-A281-A79B-65C0-A1362382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30B78CE-4769-4259-AC58-83CE9BFA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9 &amp; 10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3BA1E7-D213-F95A-97B9-36028976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8916"/>
              </p:ext>
            </p:extLst>
          </p:nvPr>
        </p:nvGraphicFramePr>
        <p:xfrm>
          <a:off x="595564" y="1150876"/>
          <a:ext cx="7651988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0853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853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936650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65952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8598096-22B5-6268-0465-B6C07E5C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942134"/>
              </p:ext>
            </p:extLst>
          </p:nvPr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4EB485D-CE14-AAC2-1A57-E35B522896AD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9 équipes, faire le maximum pour constituer une 10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6B85A4-138B-6A1A-3AA8-727A09DDF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64EF19-3392-3753-66E1-5B612DC37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8C164BA7-BCAE-C293-7AB3-0F0DC9718F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58541" y="1312281"/>
            <a:ext cx="3637515" cy="12598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4 terrains (T1, T2, T3, T4) + Défi Technique (T5)</a:t>
            </a:r>
          </a:p>
          <a:p>
            <a:pPr marL="0" indent="0">
              <a:buNone/>
            </a:pPr>
            <a:r>
              <a:rPr lang="fr-FR" sz="1200" dirty="0"/>
              <a:t>5 rotations</a:t>
            </a:r>
          </a:p>
          <a:p>
            <a:pPr marL="0" indent="0">
              <a:buNone/>
            </a:pPr>
            <a:r>
              <a:rPr lang="fr-FR" sz="1200" dirty="0"/>
              <a:t>4 Rencontres 10’ + 1 Défi Technique 10’</a:t>
            </a:r>
          </a:p>
        </p:txBody>
      </p:sp>
    </p:spTree>
    <p:extLst>
      <p:ext uri="{BB962C8B-B14F-4D97-AF65-F5344CB8AC3E}">
        <p14:creationId xmlns:p14="http://schemas.microsoft.com/office/powerpoint/2010/main" val="168695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80277-13CD-E380-C923-85E61F25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D295FCD9-97B2-3442-1CBE-2B2EE6352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11 &amp; 12 équipes</a:t>
            </a:r>
          </a:p>
        </p:txBody>
      </p:sp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8E90ADD9-6FB0-7E59-063E-24C9E25DC80B}"/>
              </a:ext>
            </a:extLst>
          </p:cNvPr>
          <p:cNvSpPr txBox="1">
            <a:spLocks/>
          </p:cNvSpPr>
          <p:nvPr/>
        </p:nvSpPr>
        <p:spPr>
          <a:xfrm>
            <a:off x="702413" y="6073312"/>
            <a:ext cx="4933599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</a:t>
            </a:r>
            <a:r>
              <a:rPr lang="fr-FR" sz="1200" dirty="0"/>
              <a:t>11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équipes, faire le maximum pour constituer une 10</a:t>
            </a:r>
            <a:r>
              <a:rPr kumimoji="0" lang="fr-FR" sz="1200" b="0" i="0" u="none" strike="noStrike" kern="1200" cap="none" spc="0" normalizeH="0" baseline="3000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42249A-FAFB-05C5-7237-A034EEE236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4333685-9220-5249-EAE8-00A548362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B09080C9-867F-9C02-D655-5A10E6A858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67992" y="1057930"/>
            <a:ext cx="3481910" cy="16676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200" dirty="0"/>
              <a:t>5 terrains (T1, T2, T3, T4, T5) + Défi (T6)</a:t>
            </a:r>
          </a:p>
          <a:p>
            <a:pPr marL="0" indent="0">
              <a:buNone/>
            </a:pPr>
            <a:r>
              <a:rPr lang="fr-FR" sz="1200" dirty="0"/>
              <a:t>5 rotations</a:t>
            </a:r>
          </a:p>
          <a:p>
            <a:pPr marL="0" indent="0">
              <a:buNone/>
            </a:pPr>
            <a:r>
              <a:rPr lang="fr-FR" sz="1200" dirty="0"/>
              <a:t>4 Rencontres 10’ + 1 Défi Technique 10’</a:t>
            </a:r>
          </a:p>
          <a:p>
            <a:pPr marL="0" indent="0">
              <a:buNone/>
            </a:pPr>
            <a:r>
              <a:rPr lang="fr-FR" sz="1200" b="1" dirty="0">
                <a:solidFill>
                  <a:srgbClr val="C00000"/>
                </a:solidFill>
              </a:rPr>
              <a:t>Rotation 5 </a:t>
            </a:r>
            <a:r>
              <a:rPr lang="fr-FR" sz="1200" dirty="0">
                <a:solidFill>
                  <a:srgbClr val="C00000"/>
                </a:solidFill>
              </a:rPr>
              <a:t>: T5 devient </a:t>
            </a:r>
            <a:r>
              <a:rPr lang="fr-FR" sz="1200" b="1" dirty="0">
                <a:solidFill>
                  <a:srgbClr val="C00000"/>
                </a:solidFill>
              </a:rPr>
              <a:t>Défi Technique T5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EDD7498-E84E-995F-BAB5-30CB1B4145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928990"/>
              </p:ext>
            </p:extLst>
          </p:nvPr>
        </p:nvGraphicFramePr>
        <p:xfrm>
          <a:off x="594788" y="2476439"/>
          <a:ext cx="788534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224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314224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algn="ctr"/>
                      <a:r>
                        <a:rPr lang="fr-FR" sz="12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C00000"/>
                          </a:solidFill>
                        </a:rPr>
                        <a:t>Défi Technique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/>
                        <a:t>Equipe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465455"/>
                  </a:ext>
                </a:extLst>
              </a:tr>
              <a:tr h="2315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/>
                        <a:t>Equipe 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70C0"/>
                          </a:solidFill>
                        </a:rPr>
                        <a:t>Défi Technique T6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835425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0BFC000E-02AD-1E8F-C168-78CB78965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745690"/>
              </p:ext>
            </p:extLst>
          </p:nvPr>
        </p:nvGraphicFramePr>
        <p:xfrm>
          <a:off x="594788" y="1150876"/>
          <a:ext cx="7885183" cy="11806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35713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174879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994410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  <a:gridCol w="807720">
                  <a:extLst>
                    <a:ext uri="{9D8B030D-6E8A-4147-A177-3AD203B41FA5}">
                      <a16:colId xmlns:a16="http://schemas.microsoft.com/office/drawing/2014/main" val="294965324"/>
                    </a:ext>
                  </a:extLst>
                </a:gridCol>
                <a:gridCol w="1989790">
                  <a:extLst>
                    <a:ext uri="{9D8B030D-6E8A-4147-A177-3AD203B41FA5}">
                      <a16:colId xmlns:a16="http://schemas.microsoft.com/office/drawing/2014/main" val="16248271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J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Equipe 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6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3BFC8-0583-79AF-59E9-897CB87F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5A37692-48C1-D092-0AB4-47C5C361A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FAD3AA2-FA52-115D-C1E7-2AE6A658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543" y="2305080"/>
            <a:ext cx="6262341" cy="2035061"/>
          </a:xfrm>
        </p:spPr>
        <p:txBody>
          <a:bodyPr>
            <a:noAutofit/>
          </a:bodyPr>
          <a:lstStyle/>
          <a:p>
            <a:r>
              <a:rPr lang="fr-FR" dirty="0"/>
              <a:t>Jour de matchs </a:t>
            </a:r>
            <a:br>
              <a:rPr lang="fr-FR" dirty="0"/>
            </a:br>
            <a:r>
              <a:rPr lang="fr-FR" dirty="0"/>
              <a:t>Format </a:t>
            </a:r>
            <a:r>
              <a:rPr lang="fr-FR" dirty="0" err="1"/>
              <a:t>Festifoot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0B3B7B-5044-55EA-E490-C8EEABEA8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8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6">
            <a:extLst>
              <a:ext uri="{FF2B5EF4-FFF2-40B4-BE49-F238E27FC236}">
                <a16:creationId xmlns:a16="http://schemas.microsoft.com/office/drawing/2014/main" id="{9422C1A1-8CC3-3555-9240-B3A358448C37}"/>
              </a:ext>
            </a:extLst>
          </p:cNvPr>
          <p:cNvSpPr txBox="1">
            <a:spLocks/>
          </p:cNvSpPr>
          <p:nvPr/>
        </p:nvSpPr>
        <p:spPr>
          <a:xfrm>
            <a:off x="595562" y="126438"/>
            <a:ext cx="113812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600" dirty="0"/>
              <a:t>U6-U7 - FESTIFOOT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D07069-1BF0-C2CD-F557-6B85686DA764}"/>
              </a:ext>
            </a:extLst>
          </p:cNvPr>
          <p:cNvSpPr txBox="1"/>
          <p:nvPr/>
        </p:nvSpPr>
        <p:spPr>
          <a:xfrm>
            <a:off x="1069375" y="1592907"/>
            <a:ext cx="3088084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>
                <a:solidFill>
                  <a:schemeClr val="dk1"/>
                </a:solidFill>
              </a:rPr>
              <a:t>Pratique</a:t>
            </a:r>
            <a:r>
              <a:rPr lang="fr-FR" sz="1200" b="1" dirty="0">
                <a:solidFill>
                  <a:schemeClr val="dk1"/>
                </a:solidFill>
              </a:rPr>
              <a:t> : 4v4 avec Gardien de but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Espace de jeu</a:t>
            </a:r>
            <a:r>
              <a:rPr lang="fr-FR" sz="1200" b="1" dirty="0">
                <a:solidFill>
                  <a:schemeClr val="dk1"/>
                </a:solidFill>
              </a:rPr>
              <a:t> : 28x20m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Rotations</a:t>
            </a:r>
            <a:r>
              <a:rPr lang="fr-FR" sz="1200" b="1" dirty="0">
                <a:solidFill>
                  <a:schemeClr val="dk1"/>
                </a:solidFill>
              </a:rPr>
              <a:t> : 8 x 6 min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dirty="0">
                <a:solidFill>
                  <a:schemeClr val="dk1"/>
                </a:solidFill>
              </a:rPr>
              <a:t> </a:t>
            </a:r>
            <a:r>
              <a:rPr lang="fr-FR" sz="1100" i="1" u="sng" dirty="0">
                <a:solidFill>
                  <a:schemeClr val="dk1"/>
                </a:solidFill>
              </a:rPr>
              <a:t>Organisation : </a:t>
            </a:r>
            <a:endParaRPr lang="fr-FR" sz="1200" i="1" u="sng" dirty="0">
              <a:solidFill>
                <a:schemeClr val="dk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1</a:t>
            </a:r>
            <a:r>
              <a:rPr lang="fr-FR" sz="1050" baseline="30000" dirty="0">
                <a:solidFill>
                  <a:schemeClr val="dk1"/>
                </a:solidFill>
              </a:rPr>
              <a:t>er</a:t>
            </a:r>
            <a:r>
              <a:rPr lang="fr-FR" sz="1050" dirty="0">
                <a:solidFill>
                  <a:schemeClr val="dk1"/>
                </a:solidFill>
              </a:rPr>
              <a:t> bloc de 4 rotations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Pause éducative (5 min)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2</a:t>
            </a:r>
            <a:r>
              <a:rPr lang="fr-FR" sz="1050" baseline="30000" dirty="0">
                <a:solidFill>
                  <a:schemeClr val="dk1"/>
                </a:solidFill>
              </a:rPr>
              <a:t>ème</a:t>
            </a:r>
            <a:r>
              <a:rPr lang="fr-FR" sz="1050" dirty="0">
                <a:solidFill>
                  <a:schemeClr val="dk1"/>
                </a:solidFill>
              </a:rPr>
              <a:t> bloc de 4 rotations</a:t>
            </a:r>
          </a:p>
          <a:p>
            <a:r>
              <a:rPr lang="fr-FR" sz="1100" i="1" u="sng" dirty="0">
                <a:solidFill>
                  <a:schemeClr val="dk1"/>
                </a:solidFill>
              </a:rPr>
              <a:t>Principe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Je gagne &gt; Je monte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Je perds &gt; Je descends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Match à égalité : tirage au sort d’une carte pour désigner l’équipe vainqueur et l’équipe perdante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Nbre d’équipes max</a:t>
            </a:r>
            <a:r>
              <a:rPr lang="fr-FR" sz="1200" b="1" dirty="0">
                <a:solidFill>
                  <a:schemeClr val="dk1"/>
                </a:solidFill>
              </a:rPr>
              <a:t> : 16 (8 terrains)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Buts</a:t>
            </a:r>
            <a:r>
              <a:rPr lang="fr-FR" sz="1200" b="1" dirty="0">
                <a:solidFill>
                  <a:schemeClr val="dk1"/>
                </a:solidFill>
              </a:rPr>
              <a:t> : 4mx1,50m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Lois du jeu</a:t>
            </a:r>
            <a:r>
              <a:rPr lang="fr-FR" sz="1200" b="1" dirty="0">
                <a:solidFill>
                  <a:schemeClr val="dk1"/>
                </a:solidFill>
              </a:rPr>
              <a:t> : </a:t>
            </a:r>
            <a:r>
              <a:rPr lang="fr-FR" sz="1200" dirty="0">
                <a:solidFill>
                  <a:schemeClr val="dk1"/>
                </a:solidFill>
              </a:rPr>
              <a:t>Foot à 4</a:t>
            </a:r>
          </a:p>
          <a:p>
            <a:endParaRPr lang="fr-FR" sz="1050" dirty="0">
              <a:solidFill>
                <a:schemeClr val="dk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94AD4A-489E-619A-0BEC-20A6C4661977}"/>
              </a:ext>
            </a:extLst>
          </p:cNvPr>
          <p:cNvGrpSpPr/>
          <p:nvPr/>
        </p:nvGrpSpPr>
        <p:grpSpPr>
          <a:xfrm>
            <a:off x="4466003" y="1234124"/>
            <a:ext cx="7221795" cy="4841621"/>
            <a:chOff x="4826271" y="1043863"/>
            <a:chExt cx="7221795" cy="484162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C50DCB1-B27A-598E-365E-0E25D7528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6016358" y="-146224"/>
              <a:ext cx="4841621" cy="722179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8B098BD-BDBD-44B6-8B93-15D17397D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87258" y="1514430"/>
              <a:ext cx="2141604" cy="1311574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5405E5-A53B-B01A-E6A0-037EB9E9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6590905" y="1514430"/>
              <a:ext cx="2141604" cy="131157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057FEEC-B8A5-CF99-2B46-58465AD0A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8325336" y="1521633"/>
              <a:ext cx="2141604" cy="1311574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6A5A729-BA28-3A36-B93A-0D8AA03FC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0096979" y="1514430"/>
              <a:ext cx="2141604" cy="1311574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9C96FD3-52F5-2211-03E1-EB9AEC1F6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87258" y="4151692"/>
              <a:ext cx="2141604" cy="1311574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608C8930-5F64-7284-8A50-D08305AD0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6590905" y="4151692"/>
              <a:ext cx="2141604" cy="131157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31A3F2B-F01E-C1C0-E53A-D5EB83900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8325336" y="4158895"/>
              <a:ext cx="2141604" cy="1311574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7D3809F-5F28-FAEB-4D31-6E1D0E54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0096979" y="4151692"/>
              <a:ext cx="2141604" cy="1311574"/>
            </a:xfrm>
            <a:prstGeom prst="rect">
              <a:avLst/>
            </a:prstGeom>
          </p:spPr>
        </p:pic>
        <p:sp>
          <p:nvSpPr>
            <p:cNvPr id="38" name="Flèche : droite rayée 37">
              <a:extLst>
                <a:ext uri="{FF2B5EF4-FFF2-40B4-BE49-F238E27FC236}">
                  <a16:creationId xmlns:a16="http://schemas.microsoft.com/office/drawing/2014/main" id="{D785E061-0D71-9739-6769-0E4C92DA1CCD}"/>
                </a:ext>
              </a:extLst>
            </p:cNvPr>
            <p:cNvSpPr/>
            <p:nvPr/>
          </p:nvSpPr>
          <p:spPr>
            <a:xfrm rot="16200000">
              <a:off x="11180204" y="335263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Flèche : droite rayée 39">
              <a:extLst>
                <a:ext uri="{FF2B5EF4-FFF2-40B4-BE49-F238E27FC236}">
                  <a16:creationId xmlns:a16="http://schemas.microsoft.com/office/drawing/2014/main" id="{983FA8BC-2690-33BC-C9BC-BAF55AEF4C0B}"/>
                </a:ext>
              </a:extLst>
            </p:cNvPr>
            <p:cNvSpPr/>
            <p:nvPr/>
          </p:nvSpPr>
          <p:spPr>
            <a:xfrm rot="5400000">
              <a:off x="10866948" y="3367689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Flèche : droite rayée 41">
              <a:extLst>
                <a:ext uri="{FF2B5EF4-FFF2-40B4-BE49-F238E27FC236}">
                  <a16:creationId xmlns:a16="http://schemas.microsoft.com/office/drawing/2014/main" id="{F2BD91A3-3081-37DF-F6F4-EC6C57220DDF}"/>
                </a:ext>
              </a:extLst>
            </p:cNvPr>
            <p:cNvSpPr/>
            <p:nvPr/>
          </p:nvSpPr>
          <p:spPr>
            <a:xfrm>
              <a:off x="6672958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Flèche : droite rayée 42">
              <a:extLst>
                <a:ext uri="{FF2B5EF4-FFF2-40B4-BE49-F238E27FC236}">
                  <a16:creationId xmlns:a16="http://schemas.microsoft.com/office/drawing/2014/main" id="{4DD82F7A-2315-D911-7944-0C6C7E90739E}"/>
                </a:ext>
              </a:extLst>
            </p:cNvPr>
            <p:cNvSpPr/>
            <p:nvPr/>
          </p:nvSpPr>
          <p:spPr>
            <a:xfrm rot="10800000">
              <a:off x="6672958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Flèche : droite rayée 44">
              <a:extLst>
                <a:ext uri="{FF2B5EF4-FFF2-40B4-BE49-F238E27FC236}">
                  <a16:creationId xmlns:a16="http://schemas.microsoft.com/office/drawing/2014/main" id="{9CD2F5B0-A0E2-1E1C-CCF3-FC7904D51191}"/>
                </a:ext>
              </a:extLst>
            </p:cNvPr>
            <p:cNvSpPr/>
            <p:nvPr/>
          </p:nvSpPr>
          <p:spPr>
            <a:xfrm>
              <a:off x="8409962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Flèche : droite rayée 45">
              <a:extLst>
                <a:ext uri="{FF2B5EF4-FFF2-40B4-BE49-F238E27FC236}">
                  <a16:creationId xmlns:a16="http://schemas.microsoft.com/office/drawing/2014/main" id="{8A6819D6-5A7B-AAAE-BB1C-245CF2E920D3}"/>
                </a:ext>
              </a:extLst>
            </p:cNvPr>
            <p:cNvSpPr/>
            <p:nvPr/>
          </p:nvSpPr>
          <p:spPr>
            <a:xfrm rot="10800000">
              <a:off x="8409962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Flèche : droite rayée 46">
              <a:extLst>
                <a:ext uri="{FF2B5EF4-FFF2-40B4-BE49-F238E27FC236}">
                  <a16:creationId xmlns:a16="http://schemas.microsoft.com/office/drawing/2014/main" id="{C84C343C-875F-CDDE-0DF7-9611E81B9D8E}"/>
                </a:ext>
              </a:extLst>
            </p:cNvPr>
            <p:cNvSpPr/>
            <p:nvPr/>
          </p:nvSpPr>
          <p:spPr>
            <a:xfrm>
              <a:off x="6689338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Flèche : droite rayée 47">
              <a:extLst>
                <a:ext uri="{FF2B5EF4-FFF2-40B4-BE49-F238E27FC236}">
                  <a16:creationId xmlns:a16="http://schemas.microsoft.com/office/drawing/2014/main" id="{64F9F16B-93B8-4F7A-7EE8-D55BC18DF05F}"/>
                </a:ext>
              </a:extLst>
            </p:cNvPr>
            <p:cNvSpPr/>
            <p:nvPr/>
          </p:nvSpPr>
          <p:spPr>
            <a:xfrm rot="10800000">
              <a:off x="6689338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Flèche : droite rayée 48">
              <a:extLst>
                <a:ext uri="{FF2B5EF4-FFF2-40B4-BE49-F238E27FC236}">
                  <a16:creationId xmlns:a16="http://schemas.microsoft.com/office/drawing/2014/main" id="{63BDA799-F2B5-FC2B-6406-772B18DA6B93}"/>
                </a:ext>
              </a:extLst>
            </p:cNvPr>
            <p:cNvSpPr/>
            <p:nvPr/>
          </p:nvSpPr>
          <p:spPr>
            <a:xfrm>
              <a:off x="8426342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Flèche : droite rayée 49">
              <a:extLst>
                <a:ext uri="{FF2B5EF4-FFF2-40B4-BE49-F238E27FC236}">
                  <a16:creationId xmlns:a16="http://schemas.microsoft.com/office/drawing/2014/main" id="{9F8EA937-412A-1B15-7F5C-5799E2BB1D47}"/>
                </a:ext>
              </a:extLst>
            </p:cNvPr>
            <p:cNvSpPr/>
            <p:nvPr/>
          </p:nvSpPr>
          <p:spPr>
            <a:xfrm rot="10800000">
              <a:off x="8426342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Flèche : droite rayée 50">
              <a:extLst>
                <a:ext uri="{FF2B5EF4-FFF2-40B4-BE49-F238E27FC236}">
                  <a16:creationId xmlns:a16="http://schemas.microsoft.com/office/drawing/2014/main" id="{09374B30-EB91-E2F6-DB73-F95A7C163EBB}"/>
                </a:ext>
              </a:extLst>
            </p:cNvPr>
            <p:cNvSpPr/>
            <p:nvPr/>
          </p:nvSpPr>
          <p:spPr>
            <a:xfrm>
              <a:off x="10158782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Flèche : droite rayée 52">
              <a:extLst>
                <a:ext uri="{FF2B5EF4-FFF2-40B4-BE49-F238E27FC236}">
                  <a16:creationId xmlns:a16="http://schemas.microsoft.com/office/drawing/2014/main" id="{30EAE768-3AEB-32AB-8086-20C7EDBDC735}"/>
                </a:ext>
              </a:extLst>
            </p:cNvPr>
            <p:cNvSpPr/>
            <p:nvPr/>
          </p:nvSpPr>
          <p:spPr>
            <a:xfrm rot="10800000">
              <a:off x="10158782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Flèche : droite rayée 53">
              <a:extLst>
                <a:ext uri="{FF2B5EF4-FFF2-40B4-BE49-F238E27FC236}">
                  <a16:creationId xmlns:a16="http://schemas.microsoft.com/office/drawing/2014/main" id="{09C7137D-C280-C0DB-C9CC-CB06EE6EF803}"/>
                </a:ext>
              </a:extLst>
            </p:cNvPr>
            <p:cNvSpPr/>
            <p:nvPr/>
          </p:nvSpPr>
          <p:spPr>
            <a:xfrm>
              <a:off x="10158782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Flèche : droite rayée 55">
              <a:extLst>
                <a:ext uri="{FF2B5EF4-FFF2-40B4-BE49-F238E27FC236}">
                  <a16:creationId xmlns:a16="http://schemas.microsoft.com/office/drawing/2014/main" id="{3D9C6A46-D4D6-AB0B-2FDC-2A1A5A83687F}"/>
                </a:ext>
              </a:extLst>
            </p:cNvPr>
            <p:cNvSpPr/>
            <p:nvPr/>
          </p:nvSpPr>
          <p:spPr>
            <a:xfrm rot="10800000">
              <a:off x="10158782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93ED6EC-D779-AC7D-D77E-D61CC57568D2}"/>
              </a:ext>
            </a:extLst>
          </p:cNvPr>
          <p:cNvSpPr txBox="1"/>
          <p:nvPr/>
        </p:nvSpPr>
        <p:spPr>
          <a:xfrm>
            <a:off x="4972584" y="1564477"/>
            <a:ext cx="102958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n°1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8BBF15-D620-0BC2-F899-56B02C816BF9}"/>
              </a:ext>
            </a:extLst>
          </p:cNvPr>
          <p:cNvSpPr txBox="1"/>
          <p:nvPr/>
        </p:nvSpPr>
        <p:spPr>
          <a:xfrm>
            <a:off x="6757960" y="1564477"/>
            <a:ext cx="10672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n°2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  <a:p>
            <a:pPr algn="ctr"/>
            <a:endParaRPr lang="fr-FR" sz="14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B10545-66B9-0056-D7A6-4468471A8BF6}"/>
              </a:ext>
            </a:extLst>
          </p:cNvPr>
          <p:cNvSpPr txBox="1"/>
          <p:nvPr/>
        </p:nvSpPr>
        <p:spPr>
          <a:xfrm>
            <a:off x="8493156" y="1564477"/>
            <a:ext cx="1085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n°3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867A9E-C554-3189-FEC7-80A3135C4461}"/>
              </a:ext>
            </a:extLst>
          </p:cNvPr>
          <p:cNvSpPr txBox="1"/>
          <p:nvPr/>
        </p:nvSpPr>
        <p:spPr>
          <a:xfrm>
            <a:off x="10262833" y="1576042"/>
            <a:ext cx="112914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n°4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EC1B0B9-3D48-75D2-0B8E-115E81AA6820}"/>
              </a:ext>
            </a:extLst>
          </p:cNvPr>
          <p:cNvSpPr txBox="1"/>
          <p:nvPr/>
        </p:nvSpPr>
        <p:spPr>
          <a:xfrm>
            <a:off x="4944999" y="4277255"/>
            <a:ext cx="11249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n°8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77E5281-4576-6B79-4DD0-96DD3ED45DF9}"/>
              </a:ext>
            </a:extLst>
          </p:cNvPr>
          <p:cNvSpPr txBox="1"/>
          <p:nvPr/>
        </p:nvSpPr>
        <p:spPr>
          <a:xfrm>
            <a:off x="6757960" y="4274769"/>
            <a:ext cx="114096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n°7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63246D5-0B8C-E1CD-8FB5-045FE54CEDB1}"/>
              </a:ext>
            </a:extLst>
          </p:cNvPr>
          <p:cNvSpPr txBox="1"/>
          <p:nvPr/>
        </p:nvSpPr>
        <p:spPr>
          <a:xfrm>
            <a:off x="8483052" y="4275198"/>
            <a:ext cx="108542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n°6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100" b="1" dirty="0"/>
          </a:p>
          <a:p>
            <a:pPr algn="ctr"/>
            <a:endParaRPr lang="fr-FR" sz="1400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5002F8B-8499-7629-B383-D357AE32B74D}"/>
              </a:ext>
            </a:extLst>
          </p:cNvPr>
          <p:cNvSpPr txBox="1"/>
          <p:nvPr/>
        </p:nvSpPr>
        <p:spPr>
          <a:xfrm>
            <a:off x="10262833" y="4271452"/>
            <a:ext cx="1066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n°5</a:t>
            </a:r>
          </a:p>
          <a:p>
            <a:endParaRPr lang="fr-FR" sz="1400" b="1" dirty="0"/>
          </a:p>
          <a:p>
            <a:endParaRPr lang="fr-FR" sz="1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5EB245-66EC-4D98-1093-02F1A7894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7C77E8-5DD0-F46D-E3C2-EBBACA49A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7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VIDEOS</a:t>
            </a:r>
            <a:br>
              <a:rPr lang="fr-FR" dirty="0"/>
            </a:br>
            <a:r>
              <a:rPr lang="fr-FR" dirty="0"/>
              <a:t>Lien </a:t>
            </a:r>
            <a:r>
              <a:rPr lang="fr-FR" dirty="0" err="1"/>
              <a:t>youtube</a:t>
            </a:r>
            <a:br>
              <a:rPr lang="fr-FR" dirty="0"/>
            </a:br>
            <a:r>
              <a:rPr lang="fr-FR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9327-AE78-D8CA-0104-198A8A0F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E495F903-CB04-D733-5AE5-8FD5C207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/>
              <a:t>Vidéos Défis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685613-7665-4120-7B4A-9E9EB810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05BFFA97-AA7D-9B3E-F503-A03E767E55FA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230E0796-E880-E5A9-FC54-1722DE8E3E12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21C8982-0458-3C23-37F7-493DD70B0244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5D1EE783-0920-2805-3F5D-A97B7DDFF7BB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2E7CAD-BA0B-8B75-9B2E-4F230D0B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47" y="2172907"/>
            <a:ext cx="1669170" cy="16691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D06B105-851E-032E-9990-7777E7A82D91}"/>
              </a:ext>
            </a:extLst>
          </p:cNvPr>
          <p:cNvSpPr txBox="1"/>
          <p:nvPr/>
        </p:nvSpPr>
        <p:spPr>
          <a:xfrm>
            <a:off x="2817396" y="2877423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https://youtu.be/HPUz0f_yWNI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1E03D7-47A2-632E-D6AD-540554DCB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207" y="2112029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6DA7092-540D-5EE3-F573-852B14698D9C}"/>
              </a:ext>
            </a:extLst>
          </p:cNvPr>
          <p:cNvSpPr txBox="1"/>
          <p:nvPr/>
        </p:nvSpPr>
        <p:spPr>
          <a:xfrm>
            <a:off x="8192255" y="2877422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https://youtu.be/7xvmGhUXe7M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B2C1796-D6B4-C0B4-EE10-CFE4BED3A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99" y="4588833"/>
            <a:ext cx="1776918" cy="177691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6ABD03F-23CA-426D-BAB2-3EC500594E1D}"/>
              </a:ext>
            </a:extLst>
          </p:cNvPr>
          <p:cNvSpPr txBox="1"/>
          <p:nvPr/>
        </p:nvSpPr>
        <p:spPr>
          <a:xfrm>
            <a:off x="2812629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https://youtu.be/KKo-Mc0Rf30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F5A0893-D19C-2E5D-A27C-F3F2701288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2207" y="4586006"/>
            <a:ext cx="1779745" cy="177974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5E1FBD9-5018-7CE6-4305-EB130123FBDA}"/>
              </a:ext>
            </a:extLst>
          </p:cNvPr>
          <p:cNvSpPr txBox="1"/>
          <p:nvPr/>
        </p:nvSpPr>
        <p:spPr>
          <a:xfrm>
            <a:off x="8241952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https://youtu.be/9x82DYX2RW0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8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38F8-CCAC-92CB-81E2-6F5AF751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C76FE88C-8403-DE32-481D-A59CE4E8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10978816" cy="883912"/>
          </a:xfrm>
        </p:spPr>
        <p:txBody>
          <a:bodyPr>
            <a:normAutofit/>
          </a:bodyPr>
          <a:lstStyle/>
          <a:p>
            <a:r>
              <a:rPr lang="fr-FR" sz="4800" dirty="0"/>
              <a:t>Vidéos « ballon magique »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77D3A1-E11A-9E4C-A1AF-0A346B51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C55C9832-E685-396B-37B1-EE7A17E3DD12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301C20ED-F0E4-A483-BDB1-25A9D59AABD4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2B0B12A-DA73-3E05-4720-EB6E52D6D13F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7E64778F-FFF6-9CC6-16CA-43BB7EB9561D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7CAFAA-B7FA-5A8C-2632-4E31F15A8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5" y="2137041"/>
            <a:ext cx="1757764" cy="175776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FFC8A5-060D-D030-4C5A-F056D8F66471}"/>
              </a:ext>
            </a:extLst>
          </p:cNvPr>
          <p:cNvSpPr txBox="1"/>
          <p:nvPr/>
        </p:nvSpPr>
        <p:spPr>
          <a:xfrm>
            <a:off x="2995864" y="2789450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https://youtu.be/ZlpecxsLXUU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F59D95-4B62-6164-AE1F-514BCF510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796" y="2058443"/>
            <a:ext cx="1964655" cy="19646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386183-3EE8-877F-BD2F-BAA99BA86B77}"/>
              </a:ext>
            </a:extLst>
          </p:cNvPr>
          <p:cNvSpPr txBox="1"/>
          <p:nvPr/>
        </p:nvSpPr>
        <p:spPr>
          <a:xfrm>
            <a:off x="8553451" y="2803855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https://youtu.be/9SkSMxKEQjE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79A15DD-96A1-9C9B-5811-1AF073091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385" y="4570839"/>
            <a:ext cx="1757764" cy="175776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58BB326-8E72-E752-16E4-9003496303F7}"/>
              </a:ext>
            </a:extLst>
          </p:cNvPr>
          <p:cNvSpPr txBox="1"/>
          <p:nvPr/>
        </p:nvSpPr>
        <p:spPr>
          <a:xfrm>
            <a:off x="2995864" y="531122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https://youtu.be/8ZyZDaoPg9A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E0DCDD6-B988-9958-0DC2-888645258E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795" y="4489074"/>
            <a:ext cx="1964655" cy="196465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03CB8F2-D1A6-D083-6EF5-517A3A850758}"/>
              </a:ext>
            </a:extLst>
          </p:cNvPr>
          <p:cNvSpPr txBox="1"/>
          <p:nvPr/>
        </p:nvSpPr>
        <p:spPr>
          <a:xfrm>
            <a:off x="8553450" y="533290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https://youtu.be/lNmv_R_wYnA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432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994</Words>
  <Application>Microsoft Office PowerPoint</Application>
  <PresentationFormat>Grand écran</PresentationFormat>
  <Paragraphs>367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U6-U7</vt:lpstr>
      <vt:lpstr>Organisation  Plateau U6-U7</vt:lpstr>
      <vt:lpstr>U6-U7 – 5 &amp; 6 équipes</vt:lpstr>
      <vt:lpstr>U6-U7 – 7 &amp; 8 équipes</vt:lpstr>
      <vt:lpstr>U6-U7 – 9 &amp; 10 équipes</vt:lpstr>
      <vt:lpstr>U6-U7 – 11 &amp; 12 équipes</vt:lpstr>
      <vt:lpstr>Jour de matchs  Format Festifoot</vt:lpstr>
      <vt:lpstr>Présentation PowerPoint</vt:lpstr>
      <vt:lpstr>VIDEOS Lien youtube QR CODE</vt:lpstr>
      <vt:lpstr>Vidéos Défis</vt:lpstr>
      <vt:lpstr>Vidéos « ballon magique 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FROGER EDOUARD</cp:lastModifiedBy>
  <cp:revision>3</cp:revision>
  <dcterms:created xsi:type="dcterms:W3CDTF">2022-10-10T12:57:54Z</dcterms:created>
  <dcterms:modified xsi:type="dcterms:W3CDTF">2026-10-01T14:14:57Z</dcterms:modified>
</cp:coreProperties>
</file>