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8" r:id="rId5"/>
    <p:sldId id="269" r:id="rId6"/>
    <p:sldId id="2076138903" r:id="rId7"/>
    <p:sldId id="2076138899" r:id="rId8"/>
    <p:sldId id="2076138919" r:id="rId9"/>
    <p:sldId id="2076138906" r:id="rId10"/>
    <p:sldId id="2076138907" r:id="rId1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91E5"/>
    <a:srgbClr val="01387B"/>
    <a:srgbClr val="2092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4C59C9F-02D0-4CEA-8296-15C334D1B1BD}" v="8" dt="2026-09-17T14:57:49.3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OGER EDOUARD" userId="d92cb3ae-302f-4a13-b418-b67ca0cf6db9" providerId="ADAL" clId="{1DA06838-DA1F-4C41-8136-7C8FB2903421}"/>
    <pc:docChg chg="undo custSel addSld delSld modSld">
      <pc:chgData name="FROGER EDOUARD" userId="d92cb3ae-302f-4a13-b418-b67ca0cf6db9" providerId="ADAL" clId="{1DA06838-DA1F-4C41-8136-7C8FB2903421}" dt="2026-09-17T14:58:55.107" v="1159" actId="3064"/>
      <pc:docMkLst>
        <pc:docMk/>
      </pc:docMkLst>
      <pc:sldChg chg="addSp modSp mod">
        <pc:chgData name="FROGER EDOUARD" userId="d92cb3ae-302f-4a13-b418-b67ca0cf6db9" providerId="ADAL" clId="{1DA06838-DA1F-4C41-8136-7C8FB2903421}" dt="2026-09-17T14:30:05.693" v="42" actId="22"/>
        <pc:sldMkLst>
          <pc:docMk/>
          <pc:sldMk cId="2491572439" sldId="258"/>
        </pc:sldMkLst>
        <pc:spChg chg="mod">
          <ac:chgData name="FROGER EDOUARD" userId="d92cb3ae-302f-4a13-b418-b67ca0cf6db9" providerId="ADAL" clId="{1DA06838-DA1F-4C41-8136-7C8FB2903421}" dt="2026-09-17T14:27:11.808" v="2" actId="20577"/>
          <ac:spMkLst>
            <pc:docMk/>
            <pc:sldMk cId="2491572439" sldId="258"/>
            <ac:spMk id="9" creationId="{275BFF6F-57DC-7072-97FF-E147A234DF94}"/>
          </ac:spMkLst>
        </pc:spChg>
        <pc:picChg chg="add">
          <ac:chgData name="FROGER EDOUARD" userId="d92cb3ae-302f-4a13-b418-b67ca0cf6db9" providerId="ADAL" clId="{1DA06838-DA1F-4C41-8136-7C8FB2903421}" dt="2026-09-17T14:30:05.693" v="42" actId="22"/>
          <ac:picMkLst>
            <pc:docMk/>
            <pc:sldMk cId="2491572439" sldId="258"/>
            <ac:picMk id="3" creationId="{F2F1A637-3F4A-08C2-53A2-BD0484B6894E}"/>
          </ac:picMkLst>
        </pc:picChg>
      </pc:sldChg>
      <pc:sldChg chg="addSp delSp modSp mod">
        <pc:chgData name="FROGER EDOUARD" userId="d92cb3ae-302f-4a13-b418-b67ca0cf6db9" providerId="ADAL" clId="{1DA06838-DA1F-4C41-8136-7C8FB2903421}" dt="2026-09-17T14:50:32.502" v="656" actId="20577"/>
        <pc:sldMkLst>
          <pc:docMk/>
          <pc:sldMk cId="2751958222" sldId="259"/>
        </pc:sldMkLst>
        <pc:spChg chg="mod">
          <ac:chgData name="FROGER EDOUARD" userId="d92cb3ae-302f-4a13-b418-b67ca0cf6db9" providerId="ADAL" clId="{1DA06838-DA1F-4C41-8136-7C8FB2903421}" dt="2026-09-17T14:46:28.125" v="545" actId="20577"/>
          <ac:spMkLst>
            <pc:docMk/>
            <pc:sldMk cId="2751958222" sldId="259"/>
            <ac:spMk id="8" creationId="{46C6A997-8073-D05C-2827-8D7432F6A7B6}"/>
          </ac:spMkLst>
        </pc:spChg>
        <pc:spChg chg="del mod">
          <ac:chgData name="FROGER EDOUARD" userId="d92cb3ae-302f-4a13-b418-b67ca0cf6db9" providerId="ADAL" clId="{1DA06838-DA1F-4C41-8136-7C8FB2903421}" dt="2026-09-17T14:50:18.072" v="647" actId="478"/>
          <ac:spMkLst>
            <pc:docMk/>
            <pc:sldMk cId="2751958222" sldId="259"/>
            <ac:spMk id="9" creationId="{6E113486-06AD-D8B2-76BC-D29A64E9622B}"/>
          </ac:spMkLst>
        </pc:spChg>
        <pc:spChg chg="mod">
          <ac:chgData name="FROGER EDOUARD" userId="d92cb3ae-302f-4a13-b418-b67ca0cf6db9" providerId="ADAL" clId="{1DA06838-DA1F-4C41-8136-7C8FB2903421}" dt="2026-09-17T14:50:32.502" v="656" actId="20577"/>
          <ac:spMkLst>
            <pc:docMk/>
            <pc:sldMk cId="2751958222" sldId="259"/>
            <ac:spMk id="14" creationId="{AFDE7CFD-8FB6-099D-9768-CD3279BC07F7}"/>
          </ac:spMkLst>
        </pc:spChg>
        <pc:graphicFrameChg chg="mod modGraphic">
          <ac:chgData name="FROGER EDOUARD" userId="d92cb3ae-302f-4a13-b418-b67ca0cf6db9" providerId="ADAL" clId="{1DA06838-DA1F-4C41-8136-7C8FB2903421}" dt="2026-09-17T14:46:52.889" v="546" actId="3064"/>
          <ac:graphicFrameMkLst>
            <pc:docMk/>
            <pc:sldMk cId="2751958222" sldId="259"/>
            <ac:graphicFrameMk id="5" creationId="{A35CBA3F-F8AA-A4E5-D194-144DA64D5D77}"/>
          </ac:graphicFrameMkLst>
        </pc:graphicFrameChg>
        <pc:graphicFrameChg chg="modGraphic">
          <ac:chgData name="FROGER EDOUARD" userId="d92cb3ae-302f-4a13-b418-b67ca0cf6db9" providerId="ADAL" clId="{1DA06838-DA1F-4C41-8136-7C8FB2903421}" dt="2026-09-17T14:46:04.197" v="535" actId="207"/>
          <ac:graphicFrameMkLst>
            <pc:docMk/>
            <pc:sldMk cId="2751958222" sldId="259"/>
            <ac:graphicFrameMk id="6" creationId="{37759DA5-BFF4-45CE-4C61-ACF16963C85F}"/>
          </ac:graphicFrameMkLst>
        </pc:graphicFrameChg>
        <pc:picChg chg="add">
          <ac:chgData name="FROGER EDOUARD" userId="d92cb3ae-302f-4a13-b418-b67ca0cf6db9" providerId="ADAL" clId="{1DA06838-DA1F-4C41-8136-7C8FB2903421}" dt="2026-09-17T14:40:00.459" v="177" actId="22"/>
          <ac:picMkLst>
            <pc:docMk/>
            <pc:sldMk cId="2751958222" sldId="259"/>
            <ac:picMk id="3" creationId="{46AEF796-7060-EC69-1CDF-D161AFA09403}"/>
          </ac:picMkLst>
        </pc:picChg>
        <pc:picChg chg="add">
          <ac:chgData name="FROGER EDOUARD" userId="d92cb3ae-302f-4a13-b418-b67ca0cf6db9" providerId="ADAL" clId="{1DA06838-DA1F-4C41-8136-7C8FB2903421}" dt="2026-09-17T14:40:00.459" v="177" actId="22"/>
          <ac:picMkLst>
            <pc:docMk/>
            <pc:sldMk cId="2751958222" sldId="259"/>
            <ac:picMk id="7" creationId="{3B90BA0D-B584-4207-5B1D-6E41D59DA43D}"/>
          </ac:picMkLst>
        </pc:picChg>
        <pc:picChg chg="del">
          <ac:chgData name="FROGER EDOUARD" userId="d92cb3ae-302f-4a13-b418-b67ca0cf6db9" providerId="ADAL" clId="{1DA06838-DA1F-4C41-8136-7C8FB2903421}" dt="2026-09-17T14:37:54.895" v="158" actId="478"/>
          <ac:picMkLst>
            <pc:docMk/>
            <pc:sldMk cId="2751958222" sldId="259"/>
            <ac:picMk id="16" creationId="{889E8E53-C741-6FFE-1B99-5FD035846F86}"/>
          </ac:picMkLst>
        </pc:picChg>
      </pc:sldChg>
      <pc:sldChg chg="del">
        <pc:chgData name="FROGER EDOUARD" userId="d92cb3ae-302f-4a13-b418-b67ca0cf6db9" providerId="ADAL" clId="{1DA06838-DA1F-4C41-8136-7C8FB2903421}" dt="2026-09-17T14:28:32.556" v="9" actId="47"/>
        <pc:sldMkLst>
          <pc:docMk/>
          <pc:sldMk cId="3692019979" sldId="266"/>
        </pc:sldMkLst>
      </pc:sldChg>
      <pc:sldChg chg="addSp delSp modSp mod">
        <pc:chgData name="FROGER EDOUARD" userId="d92cb3ae-302f-4a13-b418-b67ca0cf6db9" providerId="ADAL" clId="{1DA06838-DA1F-4C41-8136-7C8FB2903421}" dt="2026-09-17T14:58:45.127" v="1158" actId="3064"/>
        <pc:sldMkLst>
          <pc:docMk/>
          <pc:sldMk cId="1927568305" sldId="268"/>
        </pc:sldMkLst>
        <pc:spChg chg="del">
          <ac:chgData name="FROGER EDOUARD" userId="d92cb3ae-302f-4a13-b418-b67ca0cf6db9" providerId="ADAL" clId="{1DA06838-DA1F-4C41-8136-7C8FB2903421}" dt="2026-09-17T14:49:59.253" v="644" actId="478"/>
          <ac:spMkLst>
            <pc:docMk/>
            <pc:sldMk cId="1927568305" sldId="268"/>
            <ac:spMk id="3" creationId="{C3BD3239-6E9F-C0F7-18E0-8F4BC4F108EC}"/>
          </ac:spMkLst>
        </pc:spChg>
        <pc:spChg chg="mod">
          <ac:chgData name="FROGER EDOUARD" userId="d92cb3ae-302f-4a13-b418-b67ca0cf6db9" providerId="ADAL" clId="{1DA06838-DA1F-4C41-8136-7C8FB2903421}" dt="2026-09-17T14:50:28.735" v="653" actId="20577"/>
          <ac:spMkLst>
            <pc:docMk/>
            <pc:sldMk cId="1927568305" sldId="268"/>
            <ac:spMk id="7" creationId="{A79CA30A-CB79-3270-919D-71BE6EF4D861}"/>
          </ac:spMkLst>
        </pc:spChg>
        <pc:spChg chg="del mod">
          <ac:chgData name="FROGER EDOUARD" userId="d92cb3ae-302f-4a13-b418-b67ca0cf6db9" providerId="ADAL" clId="{1DA06838-DA1F-4C41-8136-7C8FB2903421}" dt="2026-09-17T14:48:55.902" v="585" actId="478"/>
          <ac:spMkLst>
            <pc:docMk/>
            <pc:sldMk cId="1927568305" sldId="268"/>
            <ac:spMk id="8" creationId="{A692E224-7506-02D9-38C5-633A12448D6C}"/>
          </ac:spMkLst>
        </pc:spChg>
        <pc:spChg chg="add del mod">
          <ac:chgData name="FROGER EDOUARD" userId="d92cb3ae-302f-4a13-b418-b67ca0cf6db9" providerId="ADAL" clId="{1DA06838-DA1F-4C41-8136-7C8FB2903421}" dt="2026-09-17T14:48:57.667" v="586" actId="478"/>
          <ac:spMkLst>
            <pc:docMk/>
            <pc:sldMk cId="1927568305" sldId="268"/>
            <ac:spMk id="12" creationId="{77B9C94A-C8DA-970A-C7AB-011BF92FB760}"/>
          </ac:spMkLst>
        </pc:spChg>
        <pc:spChg chg="add mod">
          <ac:chgData name="FROGER EDOUARD" userId="d92cb3ae-302f-4a13-b418-b67ca0cf6db9" providerId="ADAL" clId="{1DA06838-DA1F-4C41-8136-7C8FB2903421}" dt="2026-09-17T14:52:56.424" v="831" actId="20577"/>
          <ac:spMkLst>
            <pc:docMk/>
            <pc:sldMk cId="1927568305" sldId="268"/>
            <ac:spMk id="13" creationId="{22190B71-2A18-2562-70E9-38AC394E7C7A}"/>
          </ac:spMkLst>
        </pc:spChg>
        <pc:spChg chg="add del">
          <ac:chgData name="FROGER EDOUARD" userId="d92cb3ae-302f-4a13-b418-b67ca0cf6db9" providerId="ADAL" clId="{1DA06838-DA1F-4C41-8136-7C8FB2903421}" dt="2026-09-17T14:50:14.821" v="646" actId="478"/>
          <ac:spMkLst>
            <pc:docMk/>
            <pc:sldMk cId="1927568305" sldId="268"/>
            <ac:spMk id="15" creationId="{365A2855-DFCA-6382-DEBC-7C712846D809}"/>
          </ac:spMkLst>
        </pc:spChg>
        <pc:graphicFrameChg chg="mod modGraphic">
          <ac:chgData name="FROGER EDOUARD" userId="d92cb3ae-302f-4a13-b418-b67ca0cf6db9" providerId="ADAL" clId="{1DA06838-DA1F-4C41-8136-7C8FB2903421}" dt="2026-09-17T14:58:45.127" v="1158" actId="3064"/>
          <ac:graphicFrameMkLst>
            <pc:docMk/>
            <pc:sldMk cId="1927568305" sldId="268"/>
            <ac:graphicFrameMk id="5" creationId="{E20D5CE2-42D5-8B77-71E3-EF6388F7FA8B}"/>
          </ac:graphicFrameMkLst>
        </pc:graphicFrameChg>
        <pc:graphicFrameChg chg="modGraphic">
          <ac:chgData name="FROGER EDOUARD" userId="d92cb3ae-302f-4a13-b418-b67ca0cf6db9" providerId="ADAL" clId="{1DA06838-DA1F-4C41-8136-7C8FB2903421}" dt="2026-09-17T14:52:34.991" v="825" actId="20577"/>
          <ac:graphicFrameMkLst>
            <pc:docMk/>
            <pc:sldMk cId="1927568305" sldId="268"/>
            <ac:graphicFrameMk id="6" creationId="{7A68E120-DCD1-EFEF-84BB-A2A4E4EF47E3}"/>
          </ac:graphicFrameMkLst>
        </pc:graphicFrameChg>
        <pc:picChg chg="add">
          <ac:chgData name="FROGER EDOUARD" userId="d92cb3ae-302f-4a13-b418-b67ca0cf6db9" providerId="ADAL" clId="{1DA06838-DA1F-4C41-8136-7C8FB2903421}" dt="2026-09-17T14:40:03.292" v="178" actId="22"/>
          <ac:picMkLst>
            <pc:docMk/>
            <pc:sldMk cId="1927568305" sldId="268"/>
            <ac:picMk id="4" creationId="{1D78EDB3-0CBF-15C0-BE9D-D601B850A235}"/>
          </ac:picMkLst>
        </pc:picChg>
        <pc:picChg chg="add">
          <ac:chgData name="FROGER EDOUARD" userId="d92cb3ae-302f-4a13-b418-b67ca0cf6db9" providerId="ADAL" clId="{1DA06838-DA1F-4C41-8136-7C8FB2903421}" dt="2026-09-17T14:40:03.292" v="178" actId="22"/>
          <ac:picMkLst>
            <pc:docMk/>
            <pc:sldMk cId="1927568305" sldId="268"/>
            <ac:picMk id="10" creationId="{ED0E60A3-5DC9-7D9E-BE35-4AA691B13BE6}"/>
          </ac:picMkLst>
        </pc:picChg>
        <pc:picChg chg="del">
          <ac:chgData name="FROGER EDOUARD" userId="d92cb3ae-302f-4a13-b418-b67ca0cf6db9" providerId="ADAL" clId="{1DA06838-DA1F-4C41-8136-7C8FB2903421}" dt="2026-09-17T14:37:52.970" v="157" actId="478"/>
          <ac:picMkLst>
            <pc:docMk/>
            <pc:sldMk cId="1927568305" sldId="268"/>
            <ac:picMk id="23" creationId="{3E331670-7B6C-CD42-1974-1816D26B14E0}"/>
          </ac:picMkLst>
        </pc:picChg>
      </pc:sldChg>
      <pc:sldChg chg="addSp delSp modSp mod">
        <pc:chgData name="FROGER EDOUARD" userId="d92cb3ae-302f-4a13-b418-b67ca0cf6db9" providerId="ADAL" clId="{1DA06838-DA1F-4C41-8136-7C8FB2903421}" dt="2026-09-17T14:58:55.107" v="1159" actId="3064"/>
        <pc:sldMkLst>
          <pc:docMk/>
          <pc:sldMk cId="1686953105" sldId="269"/>
        </pc:sldMkLst>
        <pc:spChg chg="del">
          <ac:chgData name="FROGER EDOUARD" userId="d92cb3ae-302f-4a13-b418-b67ca0cf6db9" providerId="ADAL" clId="{1DA06838-DA1F-4C41-8136-7C8FB2903421}" dt="2026-09-17T14:50:21.402" v="648" actId="478"/>
          <ac:spMkLst>
            <pc:docMk/>
            <pc:sldMk cId="1686953105" sldId="269"/>
            <ac:spMk id="3" creationId="{AC58EBEC-C738-69AE-AF5E-DC016D58DB24}"/>
          </ac:spMkLst>
        </pc:spChg>
        <pc:spChg chg="mod">
          <ac:chgData name="FROGER EDOUARD" userId="d92cb3ae-302f-4a13-b418-b67ca0cf6db9" providerId="ADAL" clId="{1DA06838-DA1F-4C41-8136-7C8FB2903421}" dt="2026-09-17T14:50:36.904" v="659" actId="20577"/>
          <ac:spMkLst>
            <pc:docMk/>
            <pc:sldMk cId="1686953105" sldId="269"/>
            <ac:spMk id="7" creationId="{F30B78CE-4769-4259-AC58-83CE9BFA8891}"/>
          </ac:spMkLst>
        </pc:spChg>
        <pc:spChg chg="del">
          <ac:chgData name="FROGER EDOUARD" userId="d92cb3ae-302f-4a13-b418-b67ca0cf6db9" providerId="ADAL" clId="{1DA06838-DA1F-4C41-8136-7C8FB2903421}" dt="2026-09-17T14:50:55.892" v="660" actId="478"/>
          <ac:spMkLst>
            <pc:docMk/>
            <pc:sldMk cId="1686953105" sldId="269"/>
            <ac:spMk id="8" creationId="{2704EAE1-0B43-D466-8B81-F91E004EC66C}"/>
          </ac:spMkLst>
        </pc:spChg>
        <pc:spChg chg="add del mod">
          <ac:chgData name="FROGER EDOUARD" userId="d92cb3ae-302f-4a13-b418-b67ca0cf6db9" providerId="ADAL" clId="{1DA06838-DA1F-4C41-8136-7C8FB2903421}" dt="2026-09-17T14:50:57.824" v="661" actId="478"/>
          <ac:spMkLst>
            <pc:docMk/>
            <pc:sldMk cId="1686953105" sldId="269"/>
            <ac:spMk id="12" creationId="{079B82CB-16E8-7E9E-D3CC-6C5983636422}"/>
          </ac:spMkLst>
        </pc:spChg>
        <pc:spChg chg="add mod">
          <ac:chgData name="FROGER EDOUARD" userId="d92cb3ae-302f-4a13-b418-b67ca0cf6db9" providerId="ADAL" clId="{1DA06838-DA1F-4C41-8136-7C8FB2903421}" dt="2026-09-17T14:54:54.398" v="842" actId="20577"/>
          <ac:spMkLst>
            <pc:docMk/>
            <pc:sldMk cId="1686953105" sldId="269"/>
            <ac:spMk id="13" creationId="{8C164BA7-BCAE-C293-7AB3-0F0DC9718F5E}"/>
          </ac:spMkLst>
        </pc:spChg>
        <pc:graphicFrameChg chg="mod modGraphic">
          <ac:chgData name="FROGER EDOUARD" userId="d92cb3ae-302f-4a13-b418-b67ca0cf6db9" providerId="ADAL" clId="{1DA06838-DA1F-4C41-8136-7C8FB2903421}" dt="2026-09-17T14:58:55.107" v="1159" actId="3064"/>
          <ac:graphicFrameMkLst>
            <pc:docMk/>
            <pc:sldMk cId="1686953105" sldId="269"/>
            <ac:graphicFrameMk id="5" creationId="{E13BA1E7-D213-F95A-97B9-36028976513B}"/>
          </ac:graphicFrameMkLst>
        </pc:graphicFrameChg>
        <pc:graphicFrameChg chg="mod modGraphic">
          <ac:chgData name="FROGER EDOUARD" userId="d92cb3ae-302f-4a13-b418-b67ca0cf6db9" providerId="ADAL" clId="{1DA06838-DA1F-4C41-8136-7C8FB2903421}" dt="2026-09-17T14:58:08.488" v="1157" actId="207"/>
          <ac:graphicFrameMkLst>
            <pc:docMk/>
            <pc:sldMk cId="1686953105" sldId="269"/>
            <ac:graphicFrameMk id="6" creationId="{C8598096-22B5-6268-0465-B6C07E5C3E83}"/>
          </ac:graphicFrameMkLst>
        </pc:graphicFrameChg>
        <pc:picChg chg="add">
          <ac:chgData name="FROGER EDOUARD" userId="d92cb3ae-302f-4a13-b418-b67ca0cf6db9" providerId="ADAL" clId="{1DA06838-DA1F-4C41-8136-7C8FB2903421}" dt="2026-09-17T14:40:06.860" v="179" actId="22"/>
          <ac:picMkLst>
            <pc:docMk/>
            <pc:sldMk cId="1686953105" sldId="269"/>
            <ac:picMk id="4" creationId="{EC6B85A4-138B-6A1A-3AA8-727A09DDFB13}"/>
          </ac:picMkLst>
        </pc:picChg>
        <pc:picChg chg="add">
          <ac:chgData name="FROGER EDOUARD" userId="d92cb3ae-302f-4a13-b418-b67ca0cf6db9" providerId="ADAL" clId="{1DA06838-DA1F-4C41-8136-7C8FB2903421}" dt="2026-09-17T14:40:06.860" v="179" actId="22"/>
          <ac:picMkLst>
            <pc:docMk/>
            <pc:sldMk cId="1686953105" sldId="269"/>
            <ac:picMk id="10" creationId="{9C64EF19-3392-3753-66E1-5B612DC3745D}"/>
          </ac:picMkLst>
        </pc:picChg>
        <pc:picChg chg="del">
          <ac:chgData name="FROGER EDOUARD" userId="d92cb3ae-302f-4a13-b418-b67ca0cf6db9" providerId="ADAL" clId="{1DA06838-DA1F-4C41-8136-7C8FB2903421}" dt="2026-09-17T14:38:28.995" v="161" actId="478"/>
          <ac:picMkLst>
            <pc:docMk/>
            <pc:sldMk cId="1686953105" sldId="269"/>
            <ac:picMk id="23" creationId="{02058EC1-538B-8950-067E-3423940F994F}"/>
          </ac:picMkLst>
        </pc:picChg>
      </pc:sldChg>
      <pc:sldChg chg="del">
        <pc:chgData name="FROGER EDOUARD" userId="d92cb3ae-302f-4a13-b418-b67ca0cf6db9" providerId="ADAL" clId="{1DA06838-DA1F-4C41-8136-7C8FB2903421}" dt="2026-09-17T14:28:41.454" v="13" actId="47"/>
        <pc:sldMkLst>
          <pc:docMk/>
          <pc:sldMk cId="3077843714" sldId="272"/>
        </pc:sldMkLst>
      </pc:sldChg>
      <pc:sldChg chg="del">
        <pc:chgData name="FROGER EDOUARD" userId="d92cb3ae-302f-4a13-b418-b67ca0cf6db9" providerId="ADAL" clId="{1DA06838-DA1F-4C41-8136-7C8FB2903421}" dt="2026-09-17T14:28:31.247" v="8" actId="47"/>
        <pc:sldMkLst>
          <pc:docMk/>
          <pc:sldMk cId="3564053936" sldId="274"/>
        </pc:sldMkLst>
      </pc:sldChg>
      <pc:sldChg chg="del">
        <pc:chgData name="FROGER EDOUARD" userId="d92cb3ae-302f-4a13-b418-b67ca0cf6db9" providerId="ADAL" clId="{1DA06838-DA1F-4C41-8136-7C8FB2903421}" dt="2026-09-17T14:28:46.329" v="14" actId="47"/>
        <pc:sldMkLst>
          <pc:docMk/>
          <pc:sldMk cId="1702242872" sldId="275"/>
        </pc:sldMkLst>
      </pc:sldChg>
      <pc:sldChg chg="del">
        <pc:chgData name="FROGER EDOUARD" userId="d92cb3ae-302f-4a13-b418-b67ca0cf6db9" providerId="ADAL" clId="{1DA06838-DA1F-4C41-8136-7C8FB2903421}" dt="2026-09-17T14:28:35.440" v="10" actId="47"/>
        <pc:sldMkLst>
          <pc:docMk/>
          <pc:sldMk cId="998579685" sldId="278"/>
        </pc:sldMkLst>
      </pc:sldChg>
      <pc:sldChg chg="del">
        <pc:chgData name="FROGER EDOUARD" userId="d92cb3ae-302f-4a13-b418-b67ca0cf6db9" providerId="ADAL" clId="{1DA06838-DA1F-4C41-8136-7C8FB2903421}" dt="2026-09-17T14:28:37.052" v="11" actId="47"/>
        <pc:sldMkLst>
          <pc:docMk/>
          <pc:sldMk cId="2796151359" sldId="279"/>
        </pc:sldMkLst>
      </pc:sldChg>
      <pc:sldChg chg="del">
        <pc:chgData name="FROGER EDOUARD" userId="d92cb3ae-302f-4a13-b418-b67ca0cf6db9" providerId="ADAL" clId="{1DA06838-DA1F-4C41-8136-7C8FB2903421}" dt="2026-09-17T14:28:10.739" v="5" actId="47"/>
        <pc:sldMkLst>
          <pc:docMk/>
          <pc:sldMk cId="633194137" sldId="280"/>
        </pc:sldMkLst>
      </pc:sldChg>
      <pc:sldChg chg="del">
        <pc:chgData name="FROGER EDOUARD" userId="d92cb3ae-302f-4a13-b418-b67ca0cf6db9" providerId="ADAL" clId="{1DA06838-DA1F-4C41-8136-7C8FB2903421}" dt="2026-09-17T14:29:33.157" v="41" actId="47"/>
        <pc:sldMkLst>
          <pc:docMk/>
          <pc:sldMk cId="3847138712" sldId="281"/>
        </pc:sldMkLst>
      </pc:sldChg>
      <pc:sldChg chg="del">
        <pc:chgData name="FROGER EDOUARD" userId="d92cb3ae-302f-4a13-b418-b67ca0cf6db9" providerId="ADAL" clId="{1DA06838-DA1F-4C41-8136-7C8FB2903421}" dt="2026-09-17T14:29:25.039" v="38" actId="47"/>
        <pc:sldMkLst>
          <pc:docMk/>
          <pc:sldMk cId="373426208" sldId="282"/>
        </pc:sldMkLst>
      </pc:sldChg>
      <pc:sldChg chg="del">
        <pc:chgData name="FROGER EDOUARD" userId="d92cb3ae-302f-4a13-b418-b67ca0cf6db9" providerId="ADAL" clId="{1DA06838-DA1F-4C41-8136-7C8FB2903421}" dt="2026-09-17T14:30:15.359" v="43" actId="47"/>
        <pc:sldMkLst>
          <pc:docMk/>
          <pc:sldMk cId="3795059662" sldId="287"/>
        </pc:sldMkLst>
      </pc:sldChg>
      <pc:sldChg chg="del">
        <pc:chgData name="FROGER EDOUARD" userId="d92cb3ae-302f-4a13-b418-b67ca0cf6db9" providerId="ADAL" clId="{1DA06838-DA1F-4C41-8136-7C8FB2903421}" dt="2026-09-17T14:28:29.218" v="7" actId="47"/>
        <pc:sldMkLst>
          <pc:docMk/>
          <pc:sldMk cId="3649962223" sldId="291"/>
        </pc:sldMkLst>
      </pc:sldChg>
      <pc:sldChg chg="addSp delSp modSp mod">
        <pc:chgData name="FROGER EDOUARD" userId="d92cb3ae-302f-4a13-b418-b67ca0cf6db9" providerId="ADAL" clId="{1DA06838-DA1F-4C41-8136-7C8FB2903421}" dt="2026-09-17T14:37:24.990" v="152" actId="22"/>
        <pc:sldMkLst>
          <pc:docMk/>
          <pc:sldMk cId="4035327878" sldId="2076138899"/>
        </pc:sldMkLst>
        <pc:spChg chg="mod">
          <ac:chgData name="FROGER EDOUARD" userId="d92cb3ae-302f-4a13-b418-b67ca0cf6db9" providerId="ADAL" clId="{1DA06838-DA1F-4C41-8136-7C8FB2903421}" dt="2026-09-17T14:37:06.606" v="149" actId="1076"/>
          <ac:spMkLst>
            <pc:docMk/>
            <pc:sldMk cId="4035327878" sldId="2076138899"/>
            <ac:spMk id="6" creationId="{53D07069-1BF0-C2CD-F557-6B85686DA764}"/>
          </ac:spMkLst>
        </pc:spChg>
        <pc:spChg chg="mod">
          <ac:chgData name="FROGER EDOUARD" userId="d92cb3ae-302f-4a13-b418-b67ca0cf6db9" providerId="ADAL" clId="{1DA06838-DA1F-4C41-8136-7C8FB2903421}" dt="2026-09-17T14:35:56.543" v="126" actId="403"/>
          <ac:spMkLst>
            <pc:docMk/>
            <pc:sldMk cId="4035327878" sldId="2076138899"/>
            <ac:spMk id="9" creationId="{493ED6EC-D779-AC7D-D77E-D61CC57568D2}"/>
          </ac:spMkLst>
        </pc:spChg>
        <pc:spChg chg="mod">
          <ac:chgData name="FROGER EDOUARD" userId="d92cb3ae-302f-4a13-b418-b67ca0cf6db9" providerId="ADAL" clId="{1DA06838-DA1F-4C41-8136-7C8FB2903421}" dt="2026-09-17T14:36:10.294" v="134" actId="14100"/>
          <ac:spMkLst>
            <pc:docMk/>
            <pc:sldMk cId="4035327878" sldId="2076138899"/>
            <ac:spMk id="10" creationId="{068BBF15-D620-0BC2-F899-56B02C816BF9}"/>
          </ac:spMkLst>
        </pc:spChg>
        <pc:spChg chg="mod">
          <ac:chgData name="FROGER EDOUARD" userId="d92cb3ae-302f-4a13-b418-b67ca0cf6db9" providerId="ADAL" clId="{1DA06838-DA1F-4C41-8136-7C8FB2903421}" dt="2026-09-17T14:36:16.892" v="136" actId="403"/>
          <ac:spMkLst>
            <pc:docMk/>
            <pc:sldMk cId="4035327878" sldId="2076138899"/>
            <ac:spMk id="12" creationId="{F8B10545-66B9-0056-D7A6-4468471A8BF6}"/>
          </ac:spMkLst>
        </pc:spChg>
        <pc:spChg chg="mod">
          <ac:chgData name="FROGER EDOUARD" userId="d92cb3ae-302f-4a13-b418-b67ca0cf6db9" providerId="ADAL" clId="{1DA06838-DA1F-4C41-8136-7C8FB2903421}" dt="2026-09-17T14:36:21.348" v="138" actId="403"/>
          <ac:spMkLst>
            <pc:docMk/>
            <pc:sldMk cId="4035327878" sldId="2076138899"/>
            <ac:spMk id="13" creationId="{7B867A9E-C554-3189-FEC7-80A3135C4461}"/>
          </ac:spMkLst>
        </pc:spChg>
        <pc:spChg chg="mod">
          <ac:chgData name="FROGER EDOUARD" userId="d92cb3ae-302f-4a13-b418-b67ca0cf6db9" providerId="ADAL" clId="{1DA06838-DA1F-4C41-8136-7C8FB2903421}" dt="2026-09-17T14:31:32.368" v="56" actId="20577"/>
          <ac:spMkLst>
            <pc:docMk/>
            <pc:sldMk cId="4035327878" sldId="2076138899"/>
            <ac:spMk id="14" creationId="{9422C1A1-8CC3-3555-9240-B3A358448C37}"/>
          </ac:spMkLst>
        </pc:spChg>
        <pc:spChg chg="mod">
          <ac:chgData name="FROGER EDOUARD" userId="d92cb3ae-302f-4a13-b418-b67ca0cf6db9" providerId="ADAL" clId="{1DA06838-DA1F-4C41-8136-7C8FB2903421}" dt="2026-09-17T14:36:25.971" v="140" actId="403"/>
          <ac:spMkLst>
            <pc:docMk/>
            <pc:sldMk cId="4035327878" sldId="2076138899"/>
            <ac:spMk id="37" creationId="{6EC1B0B9-3D48-75D2-0B8E-115E81AA6820}"/>
          </ac:spMkLst>
        </pc:spChg>
        <pc:spChg chg="mod">
          <ac:chgData name="FROGER EDOUARD" userId="d92cb3ae-302f-4a13-b418-b67ca0cf6db9" providerId="ADAL" clId="{1DA06838-DA1F-4C41-8136-7C8FB2903421}" dt="2026-09-17T14:36:30.532" v="142" actId="403"/>
          <ac:spMkLst>
            <pc:docMk/>
            <pc:sldMk cId="4035327878" sldId="2076138899"/>
            <ac:spMk id="39" creationId="{177E5281-4576-6B79-4DD0-96DD3ED45DF9}"/>
          </ac:spMkLst>
        </pc:spChg>
        <pc:spChg chg="mod">
          <ac:chgData name="FROGER EDOUARD" userId="d92cb3ae-302f-4a13-b418-b67ca0cf6db9" providerId="ADAL" clId="{1DA06838-DA1F-4C41-8136-7C8FB2903421}" dt="2026-09-17T14:36:36.452" v="144" actId="403"/>
          <ac:spMkLst>
            <pc:docMk/>
            <pc:sldMk cId="4035327878" sldId="2076138899"/>
            <ac:spMk id="41" creationId="{E63246D5-0B8C-E1CD-8FB5-045FE54CEDB1}"/>
          </ac:spMkLst>
        </pc:spChg>
        <pc:spChg chg="mod">
          <ac:chgData name="FROGER EDOUARD" userId="d92cb3ae-302f-4a13-b418-b67ca0cf6db9" providerId="ADAL" clId="{1DA06838-DA1F-4C41-8136-7C8FB2903421}" dt="2026-09-17T14:36:52.663" v="147" actId="1076"/>
          <ac:spMkLst>
            <pc:docMk/>
            <pc:sldMk cId="4035327878" sldId="2076138899"/>
            <ac:spMk id="44" creationId="{25002F8B-8499-7629-B383-D357AE32B74D}"/>
          </ac:spMkLst>
        </pc:spChg>
        <pc:picChg chg="add">
          <ac:chgData name="FROGER EDOUARD" userId="d92cb3ae-302f-4a13-b418-b67ca0cf6db9" providerId="ADAL" clId="{1DA06838-DA1F-4C41-8136-7C8FB2903421}" dt="2026-09-17T14:37:24.990" v="152" actId="22"/>
          <ac:picMkLst>
            <pc:docMk/>
            <pc:sldMk cId="4035327878" sldId="2076138899"/>
            <ac:picMk id="3" creationId="{465EB245-66EC-4D98-1093-02F1A7894733}"/>
          </ac:picMkLst>
        </pc:picChg>
        <pc:picChg chg="add">
          <ac:chgData name="FROGER EDOUARD" userId="d92cb3ae-302f-4a13-b418-b67ca0cf6db9" providerId="ADAL" clId="{1DA06838-DA1F-4C41-8136-7C8FB2903421}" dt="2026-09-17T14:37:24.990" v="152" actId="22"/>
          <ac:picMkLst>
            <pc:docMk/>
            <pc:sldMk cId="4035327878" sldId="2076138899"/>
            <ac:picMk id="5" creationId="{7F7C77E8-5DD0-F46D-E3C2-EBBACA49A2F1}"/>
          </ac:picMkLst>
        </pc:picChg>
        <pc:picChg chg="del mod">
          <ac:chgData name="FROGER EDOUARD" userId="d92cb3ae-302f-4a13-b418-b67ca0cf6db9" providerId="ADAL" clId="{1DA06838-DA1F-4C41-8136-7C8FB2903421}" dt="2026-09-17T14:37:23.853" v="151" actId="478"/>
          <ac:picMkLst>
            <pc:docMk/>
            <pc:sldMk cId="4035327878" sldId="2076138899"/>
            <ac:picMk id="16" creationId="{0DD2A29F-297D-158E-D36B-7B2A22DA2306}"/>
          </ac:picMkLst>
        </pc:picChg>
        <pc:picChg chg="del">
          <ac:chgData name="FROGER EDOUARD" userId="d92cb3ae-302f-4a13-b418-b67ca0cf6db9" providerId="ADAL" clId="{1DA06838-DA1F-4C41-8136-7C8FB2903421}" dt="2026-09-17T14:31:46.764" v="62" actId="478"/>
          <ac:picMkLst>
            <pc:docMk/>
            <pc:sldMk cId="4035327878" sldId="2076138899"/>
            <ac:picMk id="55" creationId="{A3974935-A9DA-1150-7A46-E401A883AB4E}"/>
          </ac:picMkLst>
        </pc:picChg>
      </pc:sldChg>
      <pc:sldChg chg="del">
        <pc:chgData name="FROGER EDOUARD" userId="d92cb3ae-302f-4a13-b418-b67ca0cf6db9" providerId="ADAL" clId="{1DA06838-DA1F-4C41-8136-7C8FB2903421}" dt="2026-09-17T14:28:07.930" v="3" actId="47"/>
        <pc:sldMkLst>
          <pc:docMk/>
          <pc:sldMk cId="1175142944" sldId="2076138900"/>
        </pc:sldMkLst>
      </pc:sldChg>
      <pc:sldChg chg="del">
        <pc:chgData name="FROGER EDOUARD" userId="d92cb3ae-302f-4a13-b418-b67ca0cf6db9" providerId="ADAL" clId="{1DA06838-DA1F-4C41-8136-7C8FB2903421}" dt="2026-09-17T14:31:21.142" v="51" actId="47"/>
        <pc:sldMkLst>
          <pc:docMk/>
          <pc:sldMk cId="3500454062" sldId="2076138901"/>
        </pc:sldMkLst>
      </pc:sldChg>
      <pc:sldChg chg="del">
        <pc:chgData name="FROGER EDOUARD" userId="d92cb3ae-302f-4a13-b418-b67ca0cf6db9" providerId="ADAL" clId="{1DA06838-DA1F-4C41-8136-7C8FB2903421}" dt="2026-09-17T14:28:09.405" v="4" actId="47"/>
        <pc:sldMkLst>
          <pc:docMk/>
          <pc:sldMk cId="2941584508" sldId="2076138902"/>
        </pc:sldMkLst>
      </pc:sldChg>
      <pc:sldChg chg="addSp modSp mod">
        <pc:chgData name="FROGER EDOUARD" userId="d92cb3ae-302f-4a13-b418-b67ca0cf6db9" providerId="ADAL" clId="{1DA06838-DA1F-4C41-8136-7C8FB2903421}" dt="2026-09-17T14:30:46.114" v="49" actId="22"/>
        <pc:sldMkLst>
          <pc:docMk/>
          <pc:sldMk cId="3728183644" sldId="2076138903"/>
        </pc:sldMkLst>
        <pc:spChg chg="mod">
          <ac:chgData name="FROGER EDOUARD" userId="d92cb3ae-302f-4a13-b418-b67ca0cf6db9" providerId="ADAL" clId="{1DA06838-DA1F-4C41-8136-7C8FB2903421}" dt="2026-09-17T14:30:38.091" v="48" actId="14100"/>
          <ac:spMkLst>
            <pc:docMk/>
            <pc:sldMk cId="3728183644" sldId="2076138903"/>
            <ac:spMk id="9" creationId="{6FAD3AA2-FA52-115D-C1E7-2AE6A6583765}"/>
          </ac:spMkLst>
        </pc:spChg>
        <pc:spChg chg="mod">
          <ac:chgData name="FROGER EDOUARD" userId="d92cb3ae-302f-4a13-b418-b67ca0cf6db9" providerId="ADAL" clId="{1DA06838-DA1F-4C41-8136-7C8FB2903421}" dt="2026-09-17T14:30:23.527" v="45" actId="20577"/>
          <ac:spMkLst>
            <pc:docMk/>
            <pc:sldMk cId="3728183644" sldId="2076138903"/>
            <ac:spMk id="10" creationId="{75A37692-48C1-D092-0AB4-47C5C361AC22}"/>
          </ac:spMkLst>
        </pc:spChg>
        <pc:picChg chg="add">
          <ac:chgData name="FROGER EDOUARD" userId="d92cb3ae-302f-4a13-b418-b67ca0cf6db9" providerId="ADAL" clId="{1DA06838-DA1F-4C41-8136-7C8FB2903421}" dt="2026-09-17T14:30:46.114" v="49" actId="22"/>
          <ac:picMkLst>
            <pc:docMk/>
            <pc:sldMk cId="3728183644" sldId="2076138903"/>
            <ac:picMk id="3" creationId="{FA0B3B7B-5044-55EA-E490-C8EEABEA8B88}"/>
          </ac:picMkLst>
        </pc:picChg>
      </pc:sldChg>
      <pc:sldChg chg="del">
        <pc:chgData name="FROGER EDOUARD" userId="d92cb3ae-302f-4a13-b418-b67ca0cf6db9" providerId="ADAL" clId="{1DA06838-DA1F-4C41-8136-7C8FB2903421}" dt="2026-09-17T14:28:24.262" v="6" actId="47"/>
        <pc:sldMkLst>
          <pc:docMk/>
          <pc:sldMk cId="3358255657" sldId="2076138904"/>
        </pc:sldMkLst>
      </pc:sldChg>
      <pc:sldChg chg="del">
        <pc:chgData name="FROGER EDOUARD" userId="d92cb3ae-302f-4a13-b418-b67ca0cf6db9" providerId="ADAL" clId="{1DA06838-DA1F-4C41-8136-7C8FB2903421}" dt="2026-09-17T14:28:38.104" v="12" actId="47"/>
        <pc:sldMkLst>
          <pc:docMk/>
          <pc:sldMk cId="448981402" sldId="2076138905"/>
        </pc:sldMkLst>
      </pc:sldChg>
      <pc:sldChg chg="add del">
        <pc:chgData name="FROGER EDOUARD" userId="d92cb3ae-302f-4a13-b418-b67ca0cf6db9" providerId="ADAL" clId="{1DA06838-DA1F-4C41-8136-7C8FB2903421}" dt="2026-09-17T14:29:31.151" v="40" actId="47"/>
        <pc:sldMkLst>
          <pc:docMk/>
          <pc:sldMk cId="1348138189" sldId="2076138906"/>
        </pc:sldMkLst>
      </pc:sldChg>
      <pc:sldChg chg="modSp mod">
        <pc:chgData name="FROGER EDOUARD" userId="d92cb3ae-302f-4a13-b418-b67ca0cf6db9" providerId="ADAL" clId="{1DA06838-DA1F-4C41-8136-7C8FB2903421}" dt="2026-09-17T14:29:09.014" v="37" actId="313"/>
        <pc:sldMkLst>
          <pc:docMk/>
          <pc:sldMk cId="2865243257" sldId="2076138907"/>
        </pc:sldMkLst>
        <pc:spChg chg="mod">
          <ac:chgData name="FROGER EDOUARD" userId="d92cb3ae-302f-4a13-b418-b67ca0cf6db9" providerId="ADAL" clId="{1DA06838-DA1F-4C41-8136-7C8FB2903421}" dt="2026-09-17T14:29:09.014" v="37" actId="313"/>
          <ac:spMkLst>
            <pc:docMk/>
            <pc:sldMk cId="2865243257" sldId="2076138907"/>
            <ac:spMk id="10" creationId="{C76FE88C-8403-DE32-481D-A59CE4E81BE9}"/>
          </ac:spMkLst>
        </pc:spChg>
      </pc:sldChg>
      <pc:sldChg chg="del">
        <pc:chgData name="FROGER EDOUARD" userId="d92cb3ae-302f-4a13-b418-b67ca0cf6db9" providerId="ADAL" clId="{1DA06838-DA1F-4C41-8136-7C8FB2903421}" dt="2026-09-17T14:28:51.071" v="15" actId="47"/>
        <pc:sldMkLst>
          <pc:docMk/>
          <pc:sldMk cId="1532617823" sldId="2076138908"/>
        </pc:sldMkLst>
      </pc:sldChg>
      <pc:sldChg chg="add">
        <pc:chgData name="FROGER EDOUARD" userId="d92cb3ae-302f-4a13-b418-b67ca0cf6db9" providerId="ADAL" clId="{1DA06838-DA1F-4C41-8136-7C8FB2903421}" dt="2026-09-17T14:31:08.580" v="50"/>
        <pc:sldMkLst>
          <pc:docMk/>
          <pc:sldMk cId="448981402" sldId="2076138919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1959F62-CBB8-D337-6A3C-DFB1EAE377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AE70830-DCC7-85D3-279E-4ED60B30A8A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991103" y="3302594"/>
            <a:ext cx="6376417" cy="23876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FFF Equipe" panose="02000503000000020004" pitchFamily="2" charset="77"/>
                <a:ea typeface="FFF Equipe" panose="02000503000000020004" pitchFamily="2" charset="77"/>
                <a:cs typeface="FFF Equipe" panose="02000503000000020004" pitchFamily="2" charset="77"/>
              </a:defRPr>
            </a:lvl1pPr>
          </a:lstStyle>
          <a:p>
            <a:r>
              <a:rPr lang="fr-FR"/>
              <a:t>Cliquez et modifiez </a:t>
            </a:r>
            <a:br>
              <a:rPr lang="fr-FR"/>
            </a:br>
            <a:r>
              <a:rPr lang="fr-FR"/>
              <a:t>le titre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108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16">
            <a:extLst>
              <a:ext uri="{FF2B5EF4-FFF2-40B4-BE49-F238E27FC236}">
                <a16:creationId xmlns:a16="http://schemas.microsoft.com/office/drawing/2014/main" id="{9723CF0E-7549-CEAD-4DF2-7F5F2D94E8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5517C165-2EC1-F246-F5A4-1F6198348C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627" y="541510"/>
            <a:ext cx="10515600" cy="1224389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00" b="1" i="0">
                <a:solidFill>
                  <a:srgbClr val="E30513"/>
                </a:solidFill>
                <a:latin typeface="FFF Equipe Black" panose="02000503000000020004" pitchFamily="2" charset="77"/>
              </a:defRPr>
            </a:lvl1pPr>
          </a:lstStyle>
          <a:p>
            <a:r>
              <a:rPr lang="fr-FR"/>
              <a:t>SOMMAIRE</a:t>
            </a:r>
          </a:p>
        </p:txBody>
      </p:sp>
      <p:sp>
        <p:nvSpPr>
          <p:cNvPr id="10" name="Espace réservé du texte 17">
            <a:extLst>
              <a:ext uri="{FF2B5EF4-FFF2-40B4-BE49-F238E27FC236}">
                <a16:creationId xmlns:a16="http://schemas.microsoft.com/office/drawing/2014/main" id="{3994A4AD-7F44-2520-04E5-70142FFD077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10982" y="2600477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1" name="Espace réservé du texte 17">
            <a:extLst>
              <a:ext uri="{FF2B5EF4-FFF2-40B4-BE49-F238E27FC236}">
                <a16:creationId xmlns:a16="http://schemas.microsoft.com/office/drawing/2014/main" id="{2BB4B5B3-CE96-6270-7E2F-865192743D1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18668" y="260047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/>
              <a:t>02</a:t>
            </a:r>
          </a:p>
        </p:txBody>
      </p:sp>
      <p:sp>
        <p:nvSpPr>
          <p:cNvPr id="12" name="Espace réservé du texte 17">
            <a:extLst>
              <a:ext uri="{FF2B5EF4-FFF2-40B4-BE49-F238E27FC236}">
                <a16:creationId xmlns:a16="http://schemas.microsoft.com/office/drawing/2014/main" id="{EBD3E511-D0AD-C37F-AC80-770D824FE8E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678173" y="2600477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/>
              <a:t>03</a:t>
            </a:r>
          </a:p>
        </p:txBody>
      </p:sp>
      <p:sp>
        <p:nvSpPr>
          <p:cNvPr id="13" name="Espace réservé du texte 17">
            <a:extLst>
              <a:ext uri="{FF2B5EF4-FFF2-40B4-BE49-F238E27FC236}">
                <a16:creationId xmlns:a16="http://schemas.microsoft.com/office/drawing/2014/main" id="{3B834C89-E735-91EA-E7E5-C6D926688D01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709286" y="4498163"/>
            <a:ext cx="1321691" cy="923330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6000" b="1" i="0" baseline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14" name="Espace réservé du texte 17">
            <a:extLst>
              <a:ext uri="{FF2B5EF4-FFF2-40B4-BE49-F238E27FC236}">
                <a16:creationId xmlns:a16="http://schemas.microsoft.com/office/drawing/2014/main" id="{9546E422-2361-D14F-716B-1001A1EB3EE0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818668" y="4499484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/>
              <a:t>05</a:t>
            </a:r>
          </a:p>
        </p:txBody>
      </p:sp>
      <p:sp>
        <p:nvSpPr>
          <p:cNvPr id="15" name="Espace réservé du texte 17">
            <a:extLst>
              <a:ext uri="{FF2B5EF4-FFF2-40B4-BE49-F238E27FC236}">
                <a16:creationId xmlns:a16="http://schemas.microsoft.com/office/drawing/2014/main" id="{E6B82FF9-47BA-0E12-7593-11424FB7E15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7678172" y="4505406"/>
            <a:ext cx="1321691" cy="8309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FontTx/>
              <a:buNone/>
              <a:defRPr lang="fr-FR" sz="6000" b="1" i="0" baseline="0" dirty="0">
                <a:solidFill>
                  <a:srgbClr val="2092E6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 indent="0">
              <a:buNone/>
            </a:pPr>
            <a:r>
              <a:rPr lang="fr-FR"/>
              <a:t>06</a:t>
            </a: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7960DFC9-8147-5D46-498D-B707F6BB3E0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54002" y="192260"/>
            <a:ext cx="450850" cy="34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40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21A87E21-7095-4BA0-766D-0B0D6ADAA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9" name="Espace réservé du texte 17">
            <a:extLst>
              <a:ext uri="{FF2B5EF4-FFF2-40B4-BE49-F238E27FC236}">
                <a16:creationId xmlns:a16="http://schemas.microsoft.com/office/drawing/2014/main" id="{CD36CE40-D786-EDB8-0E07-310DD67460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1997" y="2305080"/>
            <a:ext cx="2153118" cy="20350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600" b="1" i="0" baseline="0">
                <a:solidFill>
                  <a:srgbClr val="E30513"/>
                </a:solidFill>
                <a:latin typeface="FFF Hero Black" panose="02000508000000020004" pitchFamily="2" charset="77"/>
                <a:ea typeface="FFF Hero Black" panose="02000508000000020004" pitchFamily="2" charset="77"/>
                <a:cs typeface="FFF Hero Black" panose="02000508000000020004" pitchFamily="2" charset="77"/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97B40D8-6CFF-489A-C243-FDDE0AE21C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4844" y="2305080"/>
            <a:ext cx="5654040" cy="2035061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400" b="1" i="0">
                <a:solidFill>
                  <a:schemeClr val="bg1"/>
                </a:solidFill>
                <a:latin typeface="FFF Equipe Black" panose="02000503000000020004" pitchFamily="2" charset="77"/>
                <a:ea typeface="FFF Equipe Black" panose="02000503000000020004" pitchFamily="2" charset="77"/>
                <a:cs typeface="FFF Equipe Black" panose="02000503000000020004" pitchFamily="2" charset="77"/>
              </a:defRPr>
            </a:lvl1pPr>
          </a:lstStyle>
          <a:p>
            <a:r>
              <a:rPr lang="fr-FR"/>
              <a:t>Cliquez et modifiez le titre</a:t>
            </a:r>
            <a:endParaRPr lang="en-US" sz="6000" b="1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5658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7FA4DA7-D6E3-C380-39C2-4CB70E840C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4875CD-64C5-05F1-0DCA-588E004AD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48603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23445974-C38D-FAB2-EAA9-DA70D48A1A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A4875CD-64C5-05F1-0DCA-588E004AD58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785019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10C9976-A6DA-E9D5-CCB3-A65411A8D43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845B8F3-EC03-5727-5540-0EF0C1490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67805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BAD7388B-B592-4746-16B2-DB345D30AB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0845B8F3-EC03-5727-5540-0EF0C149004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381066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5D58ED0-DDF0-2AE5-9F6A-DDDEF3339ED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7786838" cy="1325563"/>
          </a:xfrm>
        </p:spPr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868BBE36-3DAD-60BA-7603-D0578F1B1A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011363"/>
            <a:ext cx="6101615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3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3"/>
              </a:buBlip>
              <a:defRPr/>
            </a:lvl2pPr>
            <a:lvl3pPr marL="1143000" indent="-228600">
              <a:buFontTx/>
              <a:buBlip>
                <a:blip r:embed="rId3"/>
              </a:buBlip>
              <a:defRPr/>
            </a:lvl3pPr>
            <a:lvl4pPr marL="1600200" indent="-228600">
              <a:buFontTx/>
              <a:buBlip>
                <a:blip r:embed="rId3"/>
              </a:buBlip>
              <a:defRPr/>
            </a:lvl4pPr>
            <a:lvl5pPr marL="2057400" indent="-228600"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62110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7989EB-EF74-8BFB-80A0-59FC9BD80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7786838" cy="1325563"/>
          </a:xfrm>
        </p:spPr>
        <p:txBody>
          <a:bodyPr/>
          <a:lstStyle>
            <a:lvl1pPr algn="ctr">
              <a:defRPr b="1" i="0">
                <a:solidFill>
                  <a:srgbClr val="01387B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A419648B-44B7-2888-FBE0-EFDCF9B0AB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7516" y="2011363"/>
            <a:ext cx="7900988" cy="4043362"/>
          </a:xfrm>
        </p:spPr>
        <p:txBody>
          <a:bodyPr>
            <a:normAutofit/>
          </a:bodyPr>
          <a:lstStyle>
            <a:lvl1pPr marL="228600" indent="-228600">
              <a:lnSpc>
                <a:spcPct val="150000"/>
              </a:lnSpc>
              <a:buFontTx/>
              <a:buBlip>
                <a:blip r:embed="rId2"/>
              </a:buBlip>
              <a:defRPr sz="1800">
                <a:solidFill>
                  <a:srgbClr val="01387B"/>
                </a:solidFill>
                <a:latin typeface="FFF Equipe" panose="02000503000000020004" pitchFamily="2" charset="77"/>
              </a:defRPr>
            </a:lvl1pPr>
            <a:lvl2pPr marL="685800" indent="-228600">
              <a:buFontTx/>
              <a:buBlip>
                <a:blip r:embed="rId2"/>
              </a:buBlip>
              <a:defRPr/>
            </a:lvl2pPr>
            <a:lvl3pPr marL="1143000" indent="-228600">
              <a:buFontTx/>
              <a:buBlip>
                <a:blip r:embed="rId2"/>
              </a:buBlip>
              <a:defRPr/>
            </a:lvl3pPr>
            <a:lvl4pPr marL="1600200" indent="-228600">
              <a:buFontTx/>
              <a:buBlip>
                <a:blip r:embed="rId2"/>
              </a:buBlip>
              <a:defRPr/>
            </a:lvl4pPr>
            <a:lvl5pPr marL="2057400" indent="-228600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2408370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48127B79-B436-E1BD-E446-C006DF9B15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3473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D70248D-BCB7-D0EC-7178-C5AEEBC4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10530038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2461763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4CD20F8-9CB9-19BE-045E-83F9FDA84C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0"/>
            <a:ext cx="12193473" cy="6858000"/>
          </a:xfrm>
          <a:prstGeom prst="rect">
            <a:avLst/>
          </a:prstGeom>
        </p:spPr>
      </p:pic>
      <p:sp>
        <p:nvSpPr>
          <p:cNvPr id="8" name="Titre 1">
            <a:extLst>
              <a:ext uri="{FF2B5EF4-FFF2-40B4-BE49-F238E27FC236}">
                <a16:creationId xmlns:a16="http://schemas.microsoft.com/office/drawing/2014/main" id="{7D70248D-BCB7-D0EC-7178-C5AEEBC4D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7516" y="365125"/>
            <a:ext cx="10530038" cy="1325563"/>
          </a:xfr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FFF Equipe" panose="02000503000000020004" pitchFamily="2" charset="77"/>
              </a:defRPr>
            </a:lvl1pPr>
          </a:lstStyle>
          <a:p>
            <a:r>
              <a:rPr lang="fr-FR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908192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1731CA5E-AA71-8CB8-CB06-6F5F67003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4E3FF9E-A5F0-2D90-3343-49B0FAF9C7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04CBE9-44CF-6C87-30EC-75563B992C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4D0995-AF67-BC40-843C-7A54A7ACC5B4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ACF39CB-5025-F19E-9032-92337105E0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56394B3-7220-9C19-89AF-223C28FC6B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F98490-F53F-614D-9D58-849353C69DA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231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65" r:id="rId5"/>
    <p:sldLayoutId id="2147483660" r:id="rId6"/>
    <p:sldLayoutId id="2147483666" r:id="rId7"/>
    <p:sldLayoutId id="2147483661" r:id="rId8"/>
    <p:sldLayoutId id="2147483662" r:id="rId9"/>
    <p:sldLayoutId id="2147483663" r:id="rId10"/>
    <p:sldLayoutId id="214748366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JP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KKo-Mc0Rf30" TargetMode="External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youtu.be/7xvmGhUXe7M" TargetMode="External"/><Relationship Id="rId5" Type="http://schemas.openxmlformats.org/officeDocument/2006/relationships/image" Target="../media/image20.png"/><Relationship Id="rId10" Type="http://schemas.openxmlformats.org/officeDocument/2006/relationships/hyperlink" Target="https://youtu.be/9x82DYX2RW0" TargetMode="External"/><Relationship Id="rId4" Type="http://schemas.openxmlformats.org/officeDocument/2006/relationships/hyperlink" Target="https://youtu.be/HPUz0f_yWNI" TargetMode="External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8ZyZDaoPg9A" TargetMode="External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youtu.be/9SkSMxKEQjE" TargetMode="External"/><Relationship Id="rId5" Type="http://schemas.openxmlformats.org/officeDocument/2006/relationships/image" Target="../media/image24.png"/><Relationship Id="rId10" Type="http://schemas.openxmlformats.org/officeDocument/2006/relationships/hyperlink" Target="https://youtu.be/lNmv_R_wYnA" TargetMode="External"/><Relationship Id="rId4" Type="http://schemas.openxmlformats.org/officeDocument/2006/relationships/hyperlink" Target="https://youtu.be/ZlpecxsLXUU" TargetMode="External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2B970DA0-D99E-7C8C-CFAD-91AA8AD1BF0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/>
              <a:t>DOCUMENTS D’ORGANISATION </a:t>
            </a:r>
            <a:br>
              <a:rPr lang="fr-FR"/>
            </a:br>
            <a:r>
              <a:rPr lang="fr-FR"/>
              <a:t>U6-U7</a:t>
            </a:r>
          </a:p>
        </p:txBody>
      </p:sp>
    </p:spTree>
    <p:extLst>
      <p:ext uri="{BB962C8B-B14F-4D97-AF65-F5344CB8AC3E}">
        <p14:creationId xmlns:p14="http://schemas.microsoft.com/office/powerpoint/2010/main" val="2718020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3E5AEF50-A591-C2C3-A8F4-93B5F690D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/>
              <a:t>01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275BFF6F-57DC-7072-97FF-E147A234D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Organisation </a:t>
            </a:r>
            <a:br>
              <a:rPr lang="fr-FR" dirty="0"/>
            </a:br>
            <a:r>
              <a:rPr lang="fr-FR" dirty="0"/>
              <a:t>Plateau U6-U7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2F1A637-3F4A-08C2-53A2-BD0484B689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881" y="4187741"/>
            <a:ext cx="2252971" cy="259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572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35CBA3F-F8AA-A4E5-D194-144DA64D5D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323806"/>
              </p:ext>
            </p:extLst>
          </p:nvPr>
        </p:nvGraphicFramePr>
        <p:xfrm>
          <a:off x="595564" y="1502939"/>
          <a:ext cx="7634038" cy="111252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4862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92203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76357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116856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37759DA5-BFF4-45CE-4C61-ACF16963C8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064126"/>
              </p:ext>
            </p:extLst>
          </p:nvPr>
        </p:nvGraphicFramePr>
        <p:xfrm>
          <a:off x="595563" y="2999874"/>
          <a:ext cx="9199566" cy="3031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N° des équipes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Rotation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433137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</a:tbl>
          </a:graphicData>
        </a:graphic>
      </p:graphicFrame>
      <p:sp>
        <p:nvSpPr>
          <p:cNvPr id="8" name="Espace réservé du texte 2">
            <a:extLst>
              <a:ext uri="{FF2B5EF4-FFF2-40B4-BE49-F238E27FC236}">
                <a16:creationId xmlns:a16="http://schemas.microsoft.com/office/drawing/2014/main" id="{46C6A997-8073-D05C-2827-8D7432F6A7B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0576" y="1429279"/>
            <a:ext cx="3481910" cy="1259840"/>
          </a:xfrm>
        </p:spPr>
        <p:txBody>
          <a:bodyPr>
            <a:normAutofit/>
          </a:bodyPr>
          <a:lstStyle/>
          <a:p>
            <a:r>
              <a:rPr lang="fr-FR" sz="1200" dirty="0"/>
              <a:t>3 terrains (T1, T2, T3) + Défi technique</a:t>
            </a:r>
          </a:p>
          <a:p>
            <a:r>
              <a:rPr lang="fr-FR" sz="1200" dirty="0"/>
              <a:t>5 rotations</a:t>
            </a:r>
          </a:p>
          <a:p>
            <a:r>
              <a:rPr lang="fr-FR" sz="1200" dirty="0"/>
              <a:t>4 Rencontres 10’ + 1 Défi technique 10’</a:t>
            </a:r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009FA38D-BE2F-973C-3460-E43F10F62121}"/>
              </a:ext>
            </a:extLst>
          </p:cNvPr>
          <p:cNvSpPr txBox="1">
            <a:spLocks/>
          </p:cNvSpPr>
          <p:nvPr/>
        </p:nvSpPr>
        <p:spPr>
          <a:xfrm>
            <a:off x="4860757" y="610348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Si 5 équipes, faire le maximum pour constituer une 6</a:t>
            </a:r>
            <a:r>
              <a:rPr kumimoji="0" lang="fr-FR" sz="1200" b="0" i="0" u="none" strike="noStrike" kern="1200" cap="none" spc="0" normalizeH="0" baseline="3000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ème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 équipe</a:t>
            </a:r>
          </a:p>
        </p:txBody>
      </p:sp>
      <p:sp>
        <p:nvSpPr>
          <p:cNvPr id="14" name="Titre 6">
            <a:extLst>
              <a:ext uri="{FF2B5EF4-FFF2-40B4-BE49-F238E27FC236}">
                <a16:creationId xmlns:a16="http://schemas.microsoft.com/office/drawing/2014/main" id="{AFDE7CFD-8FB6-099D-9768-CD3279BC0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U6-U7 – 5 &amp; 6 équipes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AEF796-7060-EC69-1CDF-D161AFA094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88" y="266964"/>
            <a:ext cx="824871" cy="8839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B90BA0D-B584-4207-5B1D-6E41D59DA4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365" y="430540"/>
            <a:ext cx="713564" cy="50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958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BDC5A3-5C3F-DE6D-0A07-81265AA6F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A79CA30A-CB79-3270-919D-71BE6EF4D8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U6-U7 – 7 &amp; 8 équipes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20D5CE2-42D5-8B77-71E3-EF6388F7FA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98213"/>
              </p:ext>
            </p:extLst>
          </p:nvPr>
        </p:nvGraphicFramePr>
        <p:xfrm>
          <a:off x="595564" y="1279419"/>
          <a:ext cx="7634038" cy="1325564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48622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92203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876357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116856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331391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33139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A68E120-DCD1-EFEF-84BB-A2A4E4EF47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909531"/>
              </p:ext>
            </p:extLst>
          </p:nvPr>
        </p:nvGraphicFramePr>
        <p:xfrm>
          <a:off x="595563" y="2726625"/>
          <a:ext cx="9199566" cy="3376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375207">
                <a:tc>
                  <a:txBody>
                    <a:bodyPr/>
                    <a:lstStyle/>
                    <a:p>
                      <a:pPr algn="ctr"/>
                      <a:r>
                        <a:rPr lang="fr-FR" sz="1600" b="1" dirty="0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</a:tbl>
          </a:graphicData>
        </a:graphic>
      </p:graphicFrame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01052A0B-8044-5C3B-EDCB-D43DB16F2216}"/>
              </a:ext>
            </a:extLst>
          </p:cNvPr>
          <p:cNvSpPr txBox="1">
            <a:spLocks/>
          </p:cNvSpPr>
          <p:nvPr/>
        </p:nvSpPr>
        <p:spPr>
          <a:xfrm>
            <a:off x="4860757" y="610348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Si 7 équipes, faire le maximum pour constituer une 8</a:t>
            </a:r>
            <a:r>
              <a:rPr kumimoji="0" lang="fr-FR" sz="1200" b="0" i="0" u="none" strike="noStrike" kern="1200" cap="none" spc="0" normalizeH="0" baseline="3000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ème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 équipe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D78EDB3-0CBF-15C0-BE9D-D601B850A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88" y="266964"/>
            <a:ext cx="824871" cy="8839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D0E60A3-5DC9-7D9E-BE35-4AA691B13B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365" y="430540"/>
            <a:ext cx="713564" cy="503464"/>
          </a:xfrm>
          <a:prstGeom prst="rect">
            <a:avLst/>
          </a:prstGeom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22190B71-2A18-2562-70E9-38AC394E7C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58542" y="1312281"/>
            <a:ext cx="3481910" cy="1259840"/>
          </a:xfrm>
        </p:spPr>
        <p:txBody>
          <a:bodyPr>
            <a:normAutofit/>
          </a:bodyPr>
          <a:lstStyle/>
          <a:p>
            <a:r>
              <a:rPr lang="fr-FR" sz="1200" dirty="0"/>
              <a:t>4 terrains (T1, T2, T3, T4) + Défi technique</a:t>
            </a:r>
          </a:p>
          <a:p>
            <a:r>
              <a:rPr lang="fr-FR" sz="1200" dirty="0"/>
              <a:t>5 rotations</a:t>
            </a:r>
          </a:p>
          <a:p>
            <a:r>
              <a:rPr lang="fr-FR" sz="1200" dirty="0"/>
              <a:t>4 Rencontres 10’ + 1 Défi technique 10’</a:t>
            </a:r>
          </a:p>
        </p:txBody>
      </p:sp>
    </p:spTree>
    <p:extLst>
      <p:ext uri="{BB962C8B-B14F-4D97-AF65-F5344CB8AC3E}">
        <p14:creationId xmlns:p14="http://schemas.microsoft.com/office/powerpoint/2010/main" val="1927568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A81855-A281-A79B-65C0-A13623820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>
            <a:extLst>
              <a:ext uri="{FF2B5EF4-FFF2-40B4-BE49-F238E27FC236}">
                <a16:creationId xmlns:a16="http://schemas.microsoft.com/office/drawing/2014/main" id="{F30B78CE-4769-4259-AC58-83CE9BFA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563" y="126438"/>
            <a:ext cx="11000874" cy="1325563"/>
          </a:xfrm>
        </p:spPr>
        <p:txBody>
          <a:bodyPr>
            <a:normAutofit/>
          </a:bodyPr>
          <a:lstStyle/>
          <a:p>
            <a:r>
              <a:rPr lang="fr-FR" sz="3600" dirty="0"/>
              <a:t>U6-U7 – 9 &amp; 10 équipes</a:t>
            </a: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3BA1E7-D213-F95A-97B9-3602897651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808916"/>
              </p:ext>
            </p:extLst>
          </p:nvPr>
        </p:nvGraphicFramePr>
        <p:xfrm>
          <a:off x="595564" y="1150876"/>
          <a:ext cx="7651988" cy="1475830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950853">
                  <a:extLst>
                    <a:ext uri="{9D8B030D-6E8A-4147-A177-3AD203B41FA5}">
                      <a16:colId xmlns:a16="http://schemas.microsoft.com/office/drawing/2014/main" val="4135044223"/>
                    </a:ext>
                  </a:extLst>
                </a:gridCol>
                <a:gridCol w="2698533">
                  <a:extLst>
                    <a:ext uri="{9D8B030D-6E8A-4147-A177-3AD203B41FA5}">
                      <a16:colId xmlns:a16="http://schemas.microsoft.com/office/drawing/2014/main" val="1972531782"/>
                    </a:ext>
                  </a:extLst>
                </a:gridCol>
                <a:gridCol w="936650">
                  <a:extLst>
                    <a:ext uri="{9D8B030D-6E8A-4147-A177-3AD203B41FA5}">
                      <a16:colId xmlns:a16="http://schemas.microsoft.com/office/drawing/2014/main" val="2316215049"/>
                    </a:ext>
                  </a:extLst>
                </a:gridCol>
                <a:gridCol w="3065952">
                  <a:extLst>
                    <a:ext uri="{9D8B030D-6E8A-4147-A177-3AD203B41FA5}">
                      <a16:colId xmlns:a16="http://schemas.microsoft.com/office/drawing/2014/main" val="3870244326"/>
                    </a:ext>
                  </a:extLst>
                </a:gridCol>
              </a:tblGrid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841603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098028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9446991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>
                          <a:solidFill>
                            <a:schemeClr val="bg1"/>
                          </a:solidFill>
                        </a:rPr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8496086"/>
                  </a:ext>
                </a:extLst>
              </a:tr>
              <a:tr h="29516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dirty="0">
                          <a:solidFill>
                            <a:schemeClr val="bg1"/>
                          </a:solidFill>
                        </a:rPr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318380"/>
                  </a:ext>
                </a:extLst>
              </a:tr>
            </a:tbl>
          </a:graphicData>
        </a:graphic>
      </p:graphicFrame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C8598096-22B5-6268-0465-B6C07E5C3E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235295"/>
              </p:ext>
            </p:extLst>
          </p:nvPr>
        </p:nvGraphicFramePr>
        <p:xfrm>
          <a:off x="595563" y="2726626"/>
          <a:ext cx="9199566" cy="335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3261">
                  <a:extLst>
                    <a:ext uri="{9D8B030D-6E8A-4147-A177-3AD203B41FA5}">
                      <a16:colId xmlns:a16="http://schemas.microsoft.com/office/drawing/2014/main" val="3456013007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334449197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23506708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436181818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027828909"/>
                    </a:ext>
                  </a:extLst>
                </a:gridCol>
                <a:gridCol w="1533261">
                  <a:extLst>
                    <a:ext uri="{9D8B030D-6E8A-4147-A177-3AD203B41FA5}">
                      <a16:colId xmlns:a16="http://schemas.microsoft.com/office/drawing/2014/main" val="1105334244"/>
                    </a:ext>
                  </a:extLst>
                </a:gridCol>
              </a:tblGrid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N° des équipes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/>
                        <a:t>Rotation 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91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11951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72053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388490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3341567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754368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22475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284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5338013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algn="ctr"/>
                      <a:r>
                        <a:rPr lang="fr-FR" sz="1400" b="1"/>
                        <a:t>Equipe 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268371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/>
                        <a:t>Equipe 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7795369"/>
                  </a:ext>
                </a:extLst>
              </a:tr>
              <a:tr h="2979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/>
                        <a:t>Equipe J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Rencontre 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70C0"/>
                          </a:solidFill>
                        </a:rPr>
                        <a:t>Défi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478310"/>
                  </a:ext>
                </a:extLst>
              </a:tr>
            </a:tbl>
          </a:graphicData>
        </a:graphic>
      </p:graphicFrame>
      <p:sp>
        <p:nvSpPr>
          <p:cNvPr id="21" name="Espace réservé du texte 2">
            <a:extLst>
              <a:ext uri="{FF2B5EF4-FFF2-40B4-BE49-F238E27FC236}">
                <a16:creationId xmlns:a16="http://schemas.microsoft.com/office/drawing/2014/main" id="{A4EB485D-CE14-AAC2-1A57-E35B522896AD}"/>
              </a:ext>
            </a:extLst>
          </p:cNvPr>
          <p:cNvSpPr txBox="1">
            <a:spLocks/>
          </p:cNvSpPr>
          <p:nvPr/>
        </p:nvSpPr>
        <p:spPr>
          <a:xfrm>
            <a:off x="4860757" y="6103488"/>
            <a:ext cx="4653635" cy="5177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Tx/>
              <a:buBlip>
                <a:blip r:embed="rId2"/>
              </a:buBlip>
              <a:defRPr sz="1800" kern="1200">
                <a:solidFill>
                  <a:srgbClr val="01387B"/>
                </a:solidFill>
                <a:latin typeface="FFF Equipe" panose="02000503000000020004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 r:embed="rId2"/>
              </a:buBlip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Si 9 équipes, faire le maximum pour constituer une 10</a:t>
            </a:r>
            <a:r>
              <a:rPr kumimoji="0" lang="fr-FR" sz="1200" b="0" i="0" u="none" strike="noStrike" kern="1200" cap="none" spc="0" normalizeH="0" baseline="3000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ème</a:t>
            </a: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1387B"/>
                </a:solidFill>
                <a:effectLst/>
                <a:uLnTx/>
                <a:uFillTx/>
                <a:latin typeface="FFF Equipe" panose="02000503000000020004" pitchFamily="2" charset="77"/>
                <a:ea typeface="+mn-ea"/>
                <a:cs typeface="+mn-cs"/>
              </a:rPr>
              <a:t> équipe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C6B85A4-138B-6A1A-3AA8-727A09DDFB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88" y="266964"/>
            <a:ext cx="824871" cy="883912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9C64EF19-3392-3753-66E1-5B612DC37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2365" y="430540"/>
            <a:ext cx="713564" cy="503464"/>
          </a:xfrm>
          <a:prstGeom prst="rect">
            <a:avLst/>
          </a:prstGeom>
        </p:spPr>
      </p:pic>
      <p:sp>
        <p:nvSpPr>
          <p:cNvPr id="13" name="Espace réservé du texte 2">
            <a:extLst>
              <a:ext uri="{FF2B5EF4-FFF2-40B4-BE49-F238E27FC236}">
                <a16:creationId xmlns:a16="http://schemas.microsoft.com/office/drawing/2014/main" id="{8C164BA7-BCAE-C293-7AB3-0F0DC9718F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58542" y="1312281"/>
            <a:ext cx="3481910" cy="1259840"/>
          </a:xfrm>
        </p:spPr>
        <p:txBody>
          <a:bodyPr>
            <a:normAutofit fontScale="92500"/>
          </a:bodyPr>
          <a:lstStyle/>
          <a:p>
            <a:r>
              <a:rPr lang="fr-FR" sz="1200" dirty="0"/>
              <a:t>5 terrains (T1, T2, T3, T4, T5) + Défi technique</a:t>
            </a:r>
          </a:p>
          <a:p>
            <a:r>
              <a:rPr lang="fr-FR" sz="1200" dirty="0"/>
              <a:t>5 rotations</a:t>
            </a:r>
          </a:p>
          <a:p>
            <a:r>
              <a:rPr lang="fr-FR" sz="1200" dirty="0"/>
              <a:t>4 Rencontres 10’ + 1 Défi technique 10’</a:t>
            </a:r>
          </a:p>
        </p:txBody>
      </p:sp>
    </p:spTree>
    <p:extLst>
      <p:ext uri="{BB962C8B-B14F-4D97-AF65-F5344CB8AC3E}">
        <p14:creationId xmlns:p14="http://schemas.microsoft.com/office/powerpoint/2010/main" val="1686953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3BFC8-0583-79AF-59E9-897CB87F9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75A37692-48C1-D092-0AB4-47C5C361AC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02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6FAD3AA2-FA52-115D-C1E7-2AE6A6583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6543" y="2305080"/>
            <a:ext cx="6262341" cy="2035061"/>
          </a:xfrm>
        </p:spPr>
        <p:txBody>
          <a:bodyPr>
            <a:noAutofit/>
          </a:bodyPr>
          <a:lstStyle/>
          <a:p>
            <a:r>
              <a:rPr lang="fr-FR" dirty="0"/>
              <a:t>Jour de matchs </a:t>
            </a:r>
            <a:br>
              <a:rPr lang="fr-FR" dirty="0"/>
            </a:br>
            <a:r>
              <a:rPr lang="fr-FR" dirty="0"/>
              <a:t>Format </a:t>
            </a:r>
            <a:r>
              <a:rPr lang="fr-FR" dirty="0" err="1"/>
              <a:t>Festifoot</a:t>
            </a:r>
            <a:endParaRPr lang="fr-FR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A0B3B7B-5044-55EA-E490-C8EEABEA8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8881" y="4187741"/>
            <a:ext cx="2252971" cy="2590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183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6">
            <a:extLst>
              <a:ext uri="{FF2B5EF4-FFF2-40B4-BE49-F238E27FC236}">
                <a16:creationId xmlns:a16="http://schemas.microsoft.com/office/drawing/2014/main" id="{9422C1A1-8CC3-3555-9240-B3A358448C37}"/>
              </a:ext>
            </a:extLst>
          </p:cNvPr>
          <p:cNvSpPr txBox="1">
            <a:spLocks/>
          </p:cNvSpPr>
          <p:nvPr/>
        </p:nvSpPr>
        <p:spPr>
          <a:xfrm>
            <a:off x="595562" y="126438"/>
            <a:ext cx="1138122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600" dirty="0"/>
              <a:t>U6-U7 - FESTIFOOT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3D07069-1BF0-C2CD-F557-6B85686DA764}"/>
              </a:ext>
            </a:extLst>
          </p:cNvPr>
          <p:cNvSpPr txBox="1"/>
          <p:nvPr/>
        </p:nvSpPr>
        <p:spPr>
          <a:xfrm>
            <a:off x="1069375" y="1592907"/>
            <a:ext cx="3088084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b="1" u="sng" dirty="0">
                <a:solidFill>
                  <a:schemeClr val="dk1"/>
                </a:solidFill>
              </a:rPr>
              <a:t>Pratique</a:t>
            </a:r>
            <a:r>
              <a:rPr lang="fr-FR" sz="1200" b="1" dirty="0">
                <a:solidFill>
                  <a:schemeClr val="dk1"/>
                </a:solidFill>
              </a:rPr>
              <a:t> : 4v4 avec Gardien de but</a:t>
            </a:r>
          </a:p>
          <a:p>
            <a:endParaRPr lang="fr-FR" sz="1200" b="1" dirty="0">
              <a:solidFill>
                <a:schemeClr val="dk1"/>
              </a:solidFill>
            </a:endParaRPr>
          </a:p>
          <a:p>
            <a:r>
              <a:rPr lang="fr-FR" sz="1200" b="1" u="sng" dirty="0">
                <a:solidFill>
                  <a:schemeClr val="dk1"/>
                </a:solidFill>
              </a:rPr>
              <a:t>Espace de jeu</a:t>
            </a:r>
            <a:r>
              <a:rPr lang="fr-FR" sz="1200" b="1" dirty="0">
                <a:solidFill>
                  <a:schemeClr val="dk1"/>
                </a:solidFill>
              </a:rPr>
              <a:t> : 28x20m</a:t>
            </a:r>
          </a:p>
          <a:p>
            <a:endParaRPr lang="fr-FR" sz="1200" b="1" dirty="0">
              <a:solidFill>
                <a:schemeClr val="dk1"/>
              </a:solidFill>
            </a:endParaRPr>
          </a:p>
          <a:p>
            <a:r>
              <a:rPr lang="fr-FR" sz="1200" b="1" u="sng" dirty="0">
                <a:solidFill>
                  <a:schemeClr val="dk1"/>
                </a:solidFill>
              </a:rPr>
              <a:t>Rotations</a:t>
            </a:r>
            <a:r>
              <a:rPr lang="fr-FR" sz="1200" b="1" dirty="0">
                <a:solidFill>
                  <a:schemeClr val="dk1"/>
                </a:solidFill>
              </a:rPr>
              <a:t> : 8 x 6 min</a:t>
            </a:r>
          </a:p>
          <a:p>
            <a:endParaRPr lang="fr-FR" sz="1200" b="1" dirty="0">
              <a:solidFill>
                <a:schemeClr val="dk1"/>
              </a:solidFill>
            </a:endParaRPr>
          </a:p>
          <a:p>
            <a:r>
              <a:rPr lang="fr-FR" sz="1200" b="1" dirty="0">
                <a:solidFill>
                  <a:schemeClr val="dk1"/>
                </a:solidFill>
              </a:rPr>
              <a:t> </a:t>
            </a:r>
            <a:r>
              <a:rPr lang="fr-FR" sz="1100" i="1" u="sng" dirty="0">
                <a:solidFill>
                  <a:schemeClr val="dk1"/>
                </a:solidFill>
              </a:rPr>
              <a:t>Organisation : </a:t>
            </a:r>
            <a:endParaRPr lang="fr-FR" sz="1200" i="1" u="sng" dirty="0">
              <a:solidFill>
                <a:schemeClr val="dk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dk1"/>
                </a:solidFill>
              </a:rPr>
              <a:t>1</a:t>
            </a:r>
            <a:r>
              <a:rPr lang="fr-FR" sz="1050" baseline="30000" dirty="0">
                <a:solidFill>
                  <a:schemeClr val="dk1"/>
                </a:solidFill>
              </a:rPr>
              <a:t>er</a:t>
            </a:r>
            <a:r>
              <a:rPr lang="fr-FR" sz="1050" dirty="0">
                <a:solidFill>
                  <a:schemeClr val="dk1"/>
                </a:solidFill>
              </a:rPr>
              <a:t> bloc de 4 rotations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dk1"/>
                </a:solidFill>
              </a:rPr>
              <a:t>Pause éducative (5 min)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dk1"/>
                </a:solidFill>
              </a:rPr>
              <a:t>2</a:t>
            </a:r>
            <a:r>
              <a:rPr lang="fr-FR" sz="1050" baseline="30000" dirty="0">
                <a:solidFill>
                  <a:schemeClr val="dk1"/>
                </a:solidFill>
              </a:rPr>
              <a:t>ème</a:t>
            </a:r>
            <a:r>
              <a:rPr lang="fr-FR" sz="1050" dirty="0">
                <a:solidFill>
                  <a:schemeClr val="dk1"/>
                </a:solidFill>
              </a:rPr>
              <a:t> bloc de 4 rotations</a:t>
            </a:r>
          </a:p>
          <a:p>
            <a:r>
              <a:rPr lang="fr-FR" sz="1100" i="1" u="sng" dirty="0">
                <a:solidFill>
                  <a:schemeClr val="dk1"/>
                </a:solidFill>
              </a:rPr>
              <a:t>Principe 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dk1"/>
                </a:solidFill>
              </a:rPr>
              <a:t>Je gagne &gt; Je monte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dk1"/>
                </a:solidFill>
              </a:rPr>
              <a:t>Je perds &gt; Je descends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sz="1050" dirty="0">
                <a:solidFill>
                  <a:schemeClr val="dk1"/>
                </a:solidFill>
              </a:rPr>
              <a:t>Match à égalité : tirage au sort d’une carte pour désigner l’équipe vainqueur et l’équipe perdante</a:t>
            </a:r>
          </a:p>
          <a:p>
            <a:endParaRPr lang="fr-FR" sz="1200" b="1" dirty="0">
              <a:solidFill>
                <a:schemeClr val="dk1"/>
              </a:solidFill>
            </a:endParaRPr>
          </a:p>
          <a:p>
            <a:r>
              <a:rPr lang="fr-FR" sz="1200" b="1" u="sng" dirty="0">
                <a:solidFill>
                  <a:schemeClr val="dk1"/>
                </a:solidFill>
              </a:rPr>
              <a:t>Nbre d’équipes max</a:t>
            </a:r>
            <a:r>
              <a:rPr lang="fr-FR" sz="1200" b="1" dirty="0">
                <a:solidFill>
                  <a:schemeClr val="dk1"/>
                </a:solidFill>
              </a:rPr>
              <a:t> : 16 (8 terrains)</a:t>
            </a:r>
          </a:p>
          <a:p>
            <a:endParaRPr lang="fr-FR" sz="1200" b="1" dirty="0">
              <a:solidFill>
                <a:schemeClr val="dk1"/>
              </a:solidFill>
            </a:endParaRPr>
          </a:p>
          <a:p>
            <a:r>
              <a:rPr lang="fr-FR" sz="1200" b="1" u="sng" dirty="0">
                <a:solidFill>
                  <a:schemeClr val="dk1"/>
                </a:solidFill>
              </a:rPr>
              <a:t>Buts</a:t>
            </a:r>
            <a:r>
              <a:rPr lang="fr-FR" sz="1200" b="1" dirty="0">
                <a:solidFill>
                  <a:schemeClr val="dk1"/>
                </a:solidFill>
              </a:rPr>
              <a:t> : 4mx1,50m</a:t>
            </a:r>
          </a:p>
          <a:p>
            <a:endParaRPr lang="fr-FR" sz="1200" b="1" dirty="0">
              <a:solidFill>
                <a:schemeClr val="dk1"/>
              </a:solidFill>
            </a:endParaRPr>
          </a:p>
          <a:p>
            <a:r>
              <a:rPr lang="fr-FR" sz="1200" b="1" u="sng" dirty="0">
                <a:solidFill>
                  <a:schemeClr val="dk1"/>
                </a:solidFill>
              </a:rPr>
              <a:t>Lois du jeu</a:t>
            </a:r>
            <a:r>
              <a:rPr lang="fr-FR" sz="1200" b="1" dirty="0">
                <a:solidFill>
                  <a:schemeClr val="dk1"/>
                </a:solidFill>
              </a:rPr>
              <a:t> : </a:t>
            </a:r>
            <a:r>
              <a:rPr lang="fr-FR" sz="1200" dirty="0">
                <a:solidFill>
                  <a:schemeClr val="dk1"/>
                </a:solidFill>
              </a:rPr>
              <a:t>Foot à 4</a:t>
            </a:r>
          </a:p>
          <a:p>
            <a:endParaRPr lang="fr-FR" sz="1050" dirty="0">
              <a:solidFill>
                <a:schemeClr val="dk1"/>
              </a:solidFill>
            </a:endParaRP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3294AD4A-489E-619A-0BEC-20A6C4661977}"/>
              </a:ext>
            </a:extLst>
          </p:cNvPr>
          <p:cNvGrpSpPr/>
          <p:nvPr/>
        </p:nvGrpSpPr>
        <p:grpSpPr>
          <a:xfrm>
            <a:off x="4466003" y="1234124"/>
            <a:ext cx="7221795" cy="4841621"/>
            <a:chOff x="4826271" y="1043863"/>
            <a:chExt cx="7221795" cy="4841621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8C50DCB1-B27A-598E-365E-0E25D75280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5400000">
              <a:off x="6016358" y="-146224"/>
              <a:ext cx="4841621" cy="722179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38B098BD-BDBD-44B6-8B93-15D17397DA4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4787258" y="1514430"/>
              <a:ext cx="2141604" cy="1311574"/>
            </a:xfrm>
            <a:prstGeom prst="rect">
              <a:avLst/>
            </a:prstGeom>
          </p:spPr>
        </p:pic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A15405E5-A53B-B01A-E6A0-037EB9E9E8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6590905" y="1514430"/>
              <a:ext cx="2141604" cy="1311574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9057FEEC-B8A5-CF99-2B46-58465AD0AE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8325336" y="1521633"/>
              <a:ext cx="2141604" cy="1311574"/>
            </a:xfrm>
            <a:prstGeom prst="rect">
              <a:avLst/>
            </a:prstGeom>
          </p:spPr>
        </p:pic>
        <p:pic>
          <p:nvPicPr>
            <p:cNvPr id="30" name="Image 29">
              <a:extLst>
                <a:ext uri="{FF2B5EF4-FFF2-40B4-BE49-F238E27FC236}">
                  <a16:creationId xmlns:a16="http://schemas.microsoft.com/office/drawing/2014/main" id="{06A5A729-BA28-3A36-B93A-0D8AA03FC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10096979" y="1514430"/>
              <a:ext cx="2141604" cy="1311574"/>
            </a:xfrm>
            <a:prstGeom prst="rect">
              <a:avLst/>
            </a:prstGeom>
          </p:spPr>
        </p:pic>
        <p:pic>
          <p:nvPicPr>
            <p:cNvPr id="32" name="Image 31">
              <a:extLst>
                <a:ext uri="{FF2B5EF4-FFF2-40B4-BE49-F238E27FC236}">
                  <a16:creationId xmlns:a16="http://schemas.microsoft.com/office/drawing/2014/main" id="{D9C96FD3-52F5-2211-03E1-EB9AEC1F6A3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4787258" y="4151692"/>
              <a:ext cx="2141604" cy="1311574"/>
            </a:xfrm>
            <a:prstGeom prst="rect">
              <a:avLst/>
            </a:prstGeom>
          </p:spPr>
        </p:pic>
        <p:pic>
          <p:nvPicPr>
            <p:cNvPr id="34" name="Image 33">
              <a:extLst>
                <a:ext uri="{FF2B5EF4-FFF2-40B4-BE49-F238E27FC236}">
                  <a16:creationId xmlns:a16="http://schemas.microsoft.com/office/drawing/2014/main" id="{608C8930-5F64-7284-8A50-D08305AD0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6590905" y="4151692"/>
              <a:ext cx="2141604" cy="1311574"/>
            </a:xfrm>
            <a:prstGeom prst="rect">
              <a:avLst/>
            </a:prstGeom>
          </p:spPr>
        </p:pic>
        <p:pic>
          <p:nvPicPr>
            <p:cNvPr id="35" name="Image 34">
              <a:extLst>
                <a:ext uri="{FF2B5EF4-FFF2-40B4-BE49-F238E27FC236}">
                  <a16:creationId xmlns:a16="http://schemas.microsoft.com/office/drawing/2014/main" id="{F31A3F2B-F01E-C1C0-E53A-D5EB839005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8325336" y="4158895"/>
              <a:ext cx="2141604" cy="1311574"/>
            </a:xfrm>
            <a:prstGeom prst="rect">
              <a:avLst/>
            </a:prstGeom>
          </p:spPr>
        </p:pic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27D3809F-5F28-FAEB-4D31-6E1D0E54B6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10096979" y="4151692"/>
              <a:ext cx="2141604" cy="1311574"/>
            </a:xfrm>
            <a:prstGeom prst="rect">
              <a:avLst/>
            </a:prstGeom>
          </p:spPr>
        </p:pic>
        <p:sp>
          <p:nvSpPr>
            <p:cNvPr id="38" name="Flèche : droite rayée 37">
              <a:extLst>
                <a:ext uri="{FF2B5EF4-FFF2-40B4-BE49-F238E27FC236}">
                  <a16:creationId xmlns:a16="http://schemas.microsoft.com/office/drawing/2014/main" id="{D785E061-0D71-9739-6769-0E4C92DA1CCD}"/>
                </a:ext>
              </a:extLst>
            </p:cNvPr>
            <p:cNvSpPr/>
            <p:nvPr/>
          </p:nvSpPr>
          <p:spPr>
            <a:xfrm rot="16200000">
              <a:off x="11180204" y="3352638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Flèche : droite rayée 39">
              <a:extLst>
                <a:ext uri="{FF2B5EF4-FFF2-40B4-BE49-F238E27FC236}">
                  <a16:creationId xmlns:a16="http://schemas.microsoft.com/office/drawing/2014/main" id="{983FA8BC-2690-33BC-C9BC-BAF55AEF4C0B}"/>
                </a:ext>
              </a:extLst>
            </p:cNvPr>
            <p:cNvSpPr/>
            <p:nvPr/>
          </p:nvSpPr>
          <p:spPr>
            <a:xfrm rot="5400000">
              <a:off x="10866948" y="3367689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2" name="Flèche : droite rayée 41">
              <a:extLst>
                <a:ext uri="{FF2B5EF4-FFF2-40B4-BE49-F238E27FC236}">
                  <a16:creationId xmlns:a16="http://schemas.microsoft.com/office/drawing/2014/main" id="{F2BD91A3-3081-37DF-F6F4-EC6C57220DDF}"/>
                </a:ext>
              </a:extLst>
            </p:cNvPr>
            <p:cNvSpPr/>
            <p:nvPr/>
          </p:nvSpPr>
          <p:spPr>
            <a:xfrm>
              <a:off x="6672958" y="1856283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3" name="Flèche : droite rayée 42">
              <a:extLst>
                <a:ext uri="{FF2B5EF4-FFF2-40B4-BE49-F238E27FC236}">
                  <a16:creationId xmlns:a16="http://schemas.microsoft.com/office/drawing/2014/main" id="{4DD82F7A-2315-D911-7944-0C6C7E90739E}"/>
                </a:ext>
              </a:extLst>
            </p:cNvPr>
            <p:cNvSpPr/>
            <p:nvPr/>
          </p:nvSpPr>
          <p:spPr>
            <a:xfrm rot="10800000">
              <a:off x="6672958" y="2202918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Flèche : droite rayée 44">
              <a:extLst>
                <a:ext uri="{FF2B5EF4-FFF2-40B4-BE49-F238E27FC236}">
                  <a16:creationId xmlns:a16="http://schemas.microsoft.com/office/drawing/2014/main" id="{9CD2F5B0-A0E2-1E1C-CCF3-FC7904D51191}"/>
                </a:ext>
              </a:extLst>
            </p:cNvPr>
            <p:cNvSpPr/>
            <p:nvPr/>
          </p:nvSpPr>
          <p:spPr>
            <a:xfrm>
              <a:off x="8409962" y="1856283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Flèche : droite rayée 45">
              <a:extLst>
                <a:ext uri="{FF2B5EF4-FFF2-40B4-BE49-F238E27FC236}">
                  <a16:creationId xmlns:a16="http://schemas.microsoft.com/office/drawing/2014/main" id="{8A6819D6-5A7B-AAAE-BB1C-245CF2E920D3}"/>
                </a:ext>
              </a:extLst>
            </p:cNvPr>
            <p:cNvSpPr/>
            <p:nvPr/>
          </p:nvSpPr>
          <p:spPr>
            <a:xfrm rot="10800000">
              <a:off x="8409962" y="2202918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7" name="Flèche : droite rayée 46">
              <a:extLst>
                <a:ext uri="{FF2B5EF4-FFF2-40B4-BE49-F238E27FC236}">
                  <a16:creationId xmlns:a16="http://schemas.microsoft.com/office/drawing/2014/main" id="{C84C343C-875F-CDDE-0DF7-9611E81B9D8E}"/>
                </a:ext>
              </a:extLst>
            </p:cNvPr>
            <p:cNvSpPr/>
            <p:nvPr/>
          </p:nvSpPr>
          <p:spPr>
            <a:xfrm>
              <a:off x="6689338" y="4525576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8" name="Flèche : droite rayée 47">
              <a:extLst>
                <a:ext uri="{FF2B5EF4-FFF2-40B4-BE49-F238E27FC236}">
                  <a16:creationId xmlns:a16="http://schemas.microsoft.com/office/drawing/2014/main" id="{64F9F16B-93B8-4F7A-7EE8-D55BC18DF05F}"/>
                </a:ext>
              </a:extLst>
            </p:cNvPr>
            <p:cNvSpPr/>
            <p:nvPr/>
          </p:nvSpPr>
          <p:spPr>
            <a:xfrm rot="10800000">
              <a:off x="6689338" y="4872211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Flèche : droite rayée 48">
              <a:extLst>
                <a:ext uri="{FF2B5EF4-FFF2-40B4-BE49-F238E27FC236}">
                  <a16:creationId xmlns:a16="http://schemas.microsoft.com/office/drawing/2014/main" id="{63BDA799-F2B5-FC2B-6406-772B18DA6B93}"/>
                </a:ext>
              </a:extLst>
            </p:cNvPr>
            <p:cNvSpPr/>
            <p:nvPr/>
          </p:nvSpPr>
          <p:spPr>
            <a:xfrm>
              <a:off x="8426342" y="4525576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0" name="Flèche : droite rayée 49">
              <a:extLst>
                <a:ext uri="{FF2B5EF4-FFF2-40B4-BE49-F238E27FC236}">
                  <a16:creationId xmlns:a16="http://schemas.microsoft.com/office/drawing/2014/main" id="{9F8EA937-412A-1B15-7F5C-5799E2BB1D47}"/>
                </a:ext>
              </a:extLst>
            </p:cNvPr>
            <p:cNvSpPr/>
            <p:nvPr/>
          </p:nvSpPr>
          <p:spPr>
            <a:xfrm rot="10800000">
              <a:off x="8426342" y="4872211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1" name="Flèche : droite rayée 50">
              <a:extLst>
                <a:ext uri="{FF2B5EF4-FFF2-40B4-BE49-F238E27FC236}">
                  <a16:creationId xmlns:a16="http://schemas.microsoft.com/office/drawing/2014/main" id="{09374B30-EB91-E2F6-DB73-F95A7C163EBB}"/>
                </a:ext>
              </a:extLst>
            </p:cNvPr>
            <p:cNvSpPr/>
            <p:nvPr/>
          </p:nvSpPr>
          <p:spPr>
            <a:xfrm>
              <a:off x="10158782" y="1856283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3" name="Flèche : droite rayée 52">
              <a:extLst>
                <a:ext uri="{FF2B5EF4-FFF2-40B4-BE49-F238E27FC236}">
                  <a16:creationId xmlns:a16="http://schemas.microsoft.com/office/drawing/2014/main" id="{30EAE768-3AEB-32AB-8086-20C7EDBDC735}"/>
                </a:ext>
              </a:extLst>
            </p:cNvPr>
            <p:cNvSpPr/>
            <p:nvPr/>
          </p:nvSpPr>
          <p:spPr>
            <a:xfrm rot="10800000">
              <a:off x="10158782" y="2202918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Flèche : droite rayée 53">
              <a:extLst>
                <a:ext uri="{FF2B5EF4-FFF2-40B4-BE49-F238E27FC236}">
                  <a16:creationId xmlns:a16="http://schemas.microsoft.com/office/drawing/2014/main" id="{09C7137D-C280-C0DB-C9CC-CB06EE6EF803}"/>
                </a:ext>
              </a:extLst>
            </p:cNvPr>
            <p:cNvSpPr/>
            <p:nvPr/>
          </p:nvSpPr>
          <p:spPr>
            <a:xfrm>
              <a:off x="10158782" y="4525576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Flèche : droite rayée 55">
              <a:extLst>
                <a:ext uri="{FF2B5EF4-FFF2-40B4-BE49-F238E27FC236}">
                  <a16:creationId xmlns:a16="http://schemas.microsoft.com/office/drawing/2014/main" id="{3D9C6A46-D4D6-AB0B-2FDC-2A1A5A83687F}"/>
                </a:ext>
              </a:extLst>
            </p:cNvPr>
            <p:cNvSpPr/>
            <p:nvPr/>
          </p:nvSpPr>
          <p:spPr>
            <a:xfrm rot="10800000">
              <a:off x="10158782" y="4872211"/>
              <a:ext cx="195942" cy="220787"/>
            </a:xfrm>
            <a:prstGeom prst="stripedRightArrow">
              <a:avLst/>
            </a:prstGeom>
            <a:solidFill>
              <a:srgbClr val="002060"/>
            </a:solidFill>
            <a:ln>
              <a:solidFill>
                <a:srgbClr val="C9A6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493ED6EC-D779-AC7D-D77E-D61CC57568D2}"/>
              </a:ext>
            </a:extLst>
          </p:cNvPr>
          <p:cNvSpPr txBox="1"/>
          <p:nvPr/>
        </p:nvSpPr>
        <p:spPr>
          <a:xfrm>
            <a:off x="4972584" y="1564477"/>
            <a:ext cx="102958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Terrain n°1</a:t>
            </a:r>
          </a:p>
          <a:p>
            <a:pPr algn="ctr"/>
            <a:endParaRPr lang="fr-FR" sz="1400" b="1" dirty="0"/>
          </a:p>
          <a:p>
            <a:pPr algn="ctr"/>
            <a:endParaRPr lang="fr-FR" sz="1400" b="1" dirty="0"/>
          </a:p>
          <a:p>
            <a:pPr algn="ctr"/>
            <a:endParaRPr lang="fr-FR" sz="1100" b="1" dirty="0"/>
          </a:p>
          <a:p>
            <a:pPr algn="ctr"/>
            <a:endParaRPr lang="fr-FR" sz="1000" b="1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68BBF15-D620-0BC2-F899-56B02C816BF9}"/>
              </a:ext>
            </a:extLst>
          </p:cNvPr>
          <p:cNvSpPr txBox="1"/>
          <p:nvPr/>
        </p:nvSpPr>
        <p:spPr>
          <a:xfrm>
            <a:off x="6757960" y="1564477"/>
            <a:ext cx="106723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Terrain n°2</a:t>
            </a:r>
          </a:p>
          <a:p>
            <a:pPr algn="ctr"/>
            <a:endParaRPr lang="fr-FR" sz="1400" b="1" dirty="0"/>
          </a:p>
          <a:p>
            <a:pPr algn="ctr"/>
            <a:endParaRPr lang="fr-FR" sz="1400" b="1" dirty="0"/>
          </a:p>
          <a:p>
            <a:pPr algn="ctr"/>
            <a:endParaRPr lang="fr-FR" sz="1100" b="1" dirty="0"/>
          </a:p>
          <a:p>
            <a:pPr algn="ctr"/>
            <a:endParaRPr lang="fr-FR" sz="1000" b="1" dirty="0"/>
          </a:p>
          <a:p>
            <a:pPr algn="ctr"/>
            <a:endParaRPr lang="fr-FR" sz="1400" b="1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8B10545-66B9-0056-D7A6-4468471A8BF6}"/>
              </a:ext>
            </a:extLst>
          </p:cNvPr>
          <p:cNvSpPr txBox="1"/>
          <p:nvPr/>
        </p:nvSpPr>
        <p:spPr>
          <a:xfrm>
            <a:off x="8493156" y="1564477"/>
            <a:ext cx="108542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Terrain n°3</a:t>
            </a:r>
          </a:p>
          <a:p>
            <a:pPr algn="ctr"/>
            <a:endParaRPr lang="fr-FR" sz="1400" b="1" dirty="0"/>
          </a:p>
          <a:p>
            <a:pPr algn="ctr"/>
            <a:endParaRPr lang="fr-FR" sz="1400" b="1" dirty="0"/>
          </a:p>
          <a:p>
            <a:pPr algn="ctr"/>
            <a:endParaRPr lang="fr-FR" sz="1100" b="1" dirty="0"/>
          </a:p>
          <a:p>
            <a:pPr algn="ctr"/>
            <a:endParaRPr lang="fr-FR" sz="1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B867A9E-C554-3189-FEC7-80A3135C4461}"/>
              </a:ext>
            </a:extLst>
          </p:cNvPr>
          <p:cNvSpPr txBox="1"/>
          <p:nvPr/>
        </p:nvSpPr>
        <p:spPr>
          <a:xfrm>
            <a:off x="10262833" y="1576042"/>
            <a:ext cx="112914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Terrain n°4</a:t>
            </a:r>
          </a:p>
          <a:p>
            <a:pPr algn="ctr"/>
            <a:endParaRPr lang="fr-FR" sz="1400" b="1" dirty="0"/>
          </a:p>
          <a:p>
            <a:pPr algn="ctr"/>
            <a:endParaRPr lang="fr-FR" sz="1400" b="1" dirty="0"/>
          </a:p>
          <a:p>
            <a:pPr algn="ctr"/>
            <a:endParaRPr lang="fr-FR" sz="1100" b="1" dirty="0"/>
          </a:p>
          <a:p>
            <a:pPr algn="ctr"/>
            <a:endParaRPr lang="fr-FR" sz="1000" b="1" dirty="0"/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EC1B0B9-3D48-75D2-0B8E-115E81AA6820}"/>
              </a:ext>
            </a:extLst>
          </p:cNvPr>
          <p:cNvSpPr txBox="1"/>
          <p:nvPr/>
        </p:nvSpPr>
        <p:spPr>
          <a:xfrm>
            <a:off x="4944999" y="4277255"/>
            <a:ext cx="1124933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Terrain n°8</a:t>
            </a:r>
          </a:p>
          <a:p>
            <a:pPr algn="ctr"/>
            <a:endParaRPr lang="fr-FR" sz="1400" b="1" dirty="0"/>
          </a:p>
          <a:p>
            <a:pPr algn="ctr"/>
            <a:endParaRPr lang="fr-FR" sz="1400" b="1" dirty="0"/>
          </a:p>
          <a:p>
            <a:pPr algn="ctr"/>
            <a:endParaRPr lang="fr-FR" sz="1100" b="1" dirty="0"/>
          </a:p>
          <a:p>
            <a:pPr algn="ctr"/>
            <a:endParaRPr lang="fr-FR" sz="1000" b="1" dirty="0"/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177E5281-4576-6B79-4DD0-96DD3ED45DF9}"/>
              </a:ext>
            </a:extLst>
          </p:cNvPr>
          <p:cNvSpPr txBox="1"/>
          <p:nvPr/>
        </p:nvSpPr>
        <p:spPr>
          <a:xfrm>
            <a:off x="6757960" y="4274769"/>
            <a:ext cx="114096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Terrain n°7</a:t>
            </a:r>
          </a:p>
          <a:p>
            <a:endParaRPr lang="fr-FR" sz="1400" b="1" dirty="0"/>
          </a:p>
          <a:p>
            <a:endParaRPr lang="fr-FR" sz="1400" b="1" dirty="0"/>
          </a:p>
          <a:p>
            <a:endParaRPr lang="fr-FR" sz="1100" b="1" dirty="0"/>
          </a:p>
          <a:p>
            <a:pPr algn="ctr"/>
            <a:endParaRPr lang="fr-FR" sz="1000" b="1" dirty="0"/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E63246D5-0B8C-E1CD-8FB5-045FE54CEDB1}"/>
              </a:ext>
            </a:extLst>
          </p:cNvPr>
          <p:cNvSpPr txBox="1"/>
          <p:nvPr/>
        </p:nvSpPr>
        <p:spPr>
          <a:xfrm>
            <a:off x="8483052" y="4275198"/>
            <a:ext cx="1085427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Terrain n°6</a:t>
            </a:r>
          </a:p>
          <a:p>
            <a:endParaRPr lang="fr-FR" sz="1400" b="1" dirty="0"/>
          </a:p>
          <a:p>
            <a:endParaRPr lang="fr-FR" sz="1400" b="1" dirty="0"/>
          </a:p>
          <a:p>
            <a:endParaRPr lang="fr-FR" sz="1100" b="1" dirty="0"/>
          </a:p>
          <a:p>
            <a:pPr algn="ctr"/>
            <a:endParaRPr lang="fr-FR" sz="1400" b="1" dirty="0"/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25002F8B-8499-7629-B383-D357AE32B74D}"/>
              </a:ext>
            </a:extLst>
          </p:cNvPr>
          <p:cNvSpPr txBox="1"/>
          <p:nvPr/>
        </p:nvSpPr>
        <p:spPr>
          <a:xfrm>
            <a:off x="10262833" y="4271452"/>
            <a:ext cx="10667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/>
              <a:t>Terrain n°5</a:t>
            </a:r>
          </a:p>
          <a:p>
            <a:endParaRPr lang="fr-FR" sz="1400" b="1" dirty="0"/>
          </a:p>
          <a:p>
            <a:endParaRPr lang="fr-FR" sz="1400" b="1" dirty="0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65EB245-66EC-4D98-1093-02F1A7894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788" y="266964"/>
            <a:ext cx="824871" cy="88391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F7C77E8-5DD0-F46D-E3C2-EBBACA49A2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2365" y="430540"/>
            <a:ext cx="713564" cy="503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3278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2A32-2FE7-562F-664F-FA25FFE123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FF13374A-0D92-1304-BB61-730720048C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/>
              <a:t>03</a:t>
            </a:r>
          </a:p>
        </p:txBody>
      </p:sp>
      <p:sp>
        <p:nvSpPr>
          <p:cNvPr id="9" name="Titre 8">
            <a:extLst>
              <a:ext uri="{FF2B5EF4-FFF2-40B4-BE49-F238E27FC236}">
                <a16:creationId xmlns:a16="http://schemas.microsoft.com/office/drawing/2014/main" id="{91F9912A-AF41-AC2C-8E35-1ADFD75EC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VIDEOS</a:t>
            </a:r>
            <a:br>
              <a:rPr lang="fr-FR" dirty="0"/>
            </a:br>
            <a:r>
              <a:rPr lang="fr-FR" dirty="0"/>
              <a:t>Lien </a:t>
            </a:r>
            <a:r>
              <a:rPr lang="fr-FR" dirty="0" err="1"/>
              <a:t>youtube</a:t>
            </a:r>
            <a:br>
              <a:rPr lang="fr-FR" dirty="0"/>
            </a:br>
            <a:r>
              <a:rPr lang="fr-FR" dirty="0"/>
              <a:t>QR CODE</a:t>
            </a:r>
          </a:p>
        </p:txBody>
      </p:sp>
    </p:spTree>
    <p:extLst>
      <p:ext uri="{BB962C8B-B14F-4D97-AF65-F5344CB8AC3E}">
        <p14:creationId xmlns:p14="http://schemas.microsoft.com/office/powerpoint/2010/main" val="4489814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7E9327-AE78-D8CA-0104-198A8A0FA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6">
            <a:extLst>
              <a:ext uri="{FF2B5EF4-FFF2-40B4-BE49-F238E27FC236}">
                <a16:creationId xmlns:a16="http://schemas.microsoft.com/office/drawing/2014/main" id="{E495F903-CB04-D733-5AE5-8FD5C2077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468" y="471639"/>
            <a:ext cx="6134100" cy="883912"/>
          </a:xfrm>
        </p:spPr>
        <p:txBody>
          <a:bodyPr>
            <a:normAutofit/>
          </a:bodyPr>
          <a:lstStyle/>
          <a:p>
            <a:r>
              <a:rPr lang="fr-FR" sz="4800"/>
              <a:t>Vidéos Défis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5685613-7665-4120-7B4A-9E9EB8100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2" name="Titre 6">
            <a:extLst>
              <a:ext uri="{FF2B5EF4-FFF2-40B4-BE49-F238E27FC236}">
                <a16:creationId xmlns:a16="http://schemas.microsoft.com/office/drawing/2014/main" id="{05BFFA97-AA7D-9B3E-F503-A03E767E55FA}"/>
              </a:ext>
            </a:extLst>
          </p:cNvPr>
          <p:cNvSpPr txBox="1">
            <a:spLocks/>
          </p:cNvSpPr>
          <p:nvPr/>
        </p:nvSpPr>
        <p:spPr>
          <a:xfrm>
            <a:off x="-216568" y="1355551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n°1</a:t>
            </a:r>
          </a:p>
        </p:txBody>
      </p:sp>
      <p:sp>
        <p:nvSpPr>
          <p:cNvPr id="5" name="Titre 6">
            <a:extLst>
              <a:ext uri="{FF2B5EF4-FFF2-40B4-BE49-F238E27FC236}">
                <a16:creationId xmlns:a16="http://schemas.microsoft.com/office/drawing/2014/main" id="{230E0796-E880-E5A9-FC54-1722DE8E3E12}"/>
              </a:ext>
            </a:extLst>
          </p:cNvPr>
          <p:cNvSpPr txBox="1">
            <a:spLocks/>
          </p:cNvSpPr>
          <p:nvPr/>
        </p:nvSpPr>
        <p:spPr>
          <a:xfrm>
            <a:off x="5486401" y="1355551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n°2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821C8982-0458-3C23-37F7-493DD70B0244}"/>
              </a:ext>
            </a:extLst>
          </p:cNvPr>
          <p:cNvSpPr txBox="1">
            <a:spLocks/>
          </p:cNvSpPr>
          <p:nvPr/>
        </p:nvSpPr>
        <p:spPr>
          <a:xfrm>
            <a:off x="-216568" y="3842077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n°3</a:t>
            </a:r>
          </a:p>
        </p:txBody>
      </p:sp>
      <p:sp>
        <p:nvSpPr>
          <p:cNvPr id="9" name="Titre 6">
            <a:extLst>
              <a:ext uri="{FF2B5EF4-FFF2-40B4-BE49-F238E27FC236}">
                <a16:creationId xmlns:a16="http://schemas.microsoft.com/office/drawing/2014/main" id="{5D1EE783-0920-2805-3F5D-A97B7DDFF7BB}"/>
              </a:ext>
            </a:extLst>
          </p:cNvPr>
          <p:cNvSpPr txBox="1">
            <a:spLocks/>
          </p:cNvSpPr>
          <p:nvPr/>
        </p:nvSpPr>
        <p:spPr>
          <a:xfrm>
            <a:off x="5486401" y="3842077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Défi n°4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D22E7CAD-BA0B-8B75-9B2E-4F230D0BD8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747" y="2172907"/>
            <a:ext cx="1669170" cy="1669170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FD06B105-851E-032E-9990-7777E7A82D91}"/>
              </a:ext>
            </a:extLst>
          </p:cNvPr>
          <p:cNvSpPr txBox="1"/>
          <p:nvPr/>
        </p:nvSpPr>
        <p:spPr>
          <a:xfrm>
            <a:off x="2817396" y="2877423"/>
            <a:ext cx="6200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4"/>
              </a:rPr>
              <a:t>https://youtu.be/HPUz0f_yWNI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AA1E03D7-47A2-632E-D6AD-540554DCBE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2207" y="2112029"/>
            <a:ext cx="1730048" cy="1730048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F6DA7092-540D-5EE3-F573-852B14698D9C}"/>
              </a:ext>
            </a:extLst>
          </p:cNvPr>
          <p:cNvSpPr txBox="1"/>
          <p:nvPr/>
        </p:nvSpPr>
        <p:spPr>
          <a:xfrm>
            <a:off x="8192255" y="2877422"/>
            <a:ext cx="6200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6"/>
              </a:rPr>
              <a:t>https://youtu.be/7xvmGhUXe7M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B2C1796-D6B4-C0B4-EE10-CFE4BED3AE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999" y="4588833"/>
            <a:ext cx="1776918" cy="1776918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46ABD03F-23CA-426D-BAB2-3EC500594E1D}"/>
              </a:ext>
            </a:extLst>
          </p:cNvPr>
          <p:cNvSpPr txBox="1"/>
          <p:nvPr/>
        </p:nvSpPr>
        <p:spPr>
          <a:xfrm>
            <a:off x="2812629" y="5338792"/>
            <a:ext cx="72991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8"/>
              </a:rPr>
              <a:t>https://youtu.be/KKo-Mc0Rf30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25" name="Image 24">
            <a:extLst>
              <a:ext uri="{FF2B5EF4-FFF2-40B4-BE49-F238E27FC236}">
                <a16:creationId xmlns:a16="http://schemas.microsoft.com/office/drawing/2014/main" id="{CF5A0893-D19C-2E5D-A27C-F3F2701288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62207" y="4586006"/>
            <a:ext cx="1779745" cy="1779745"/>
          </a:xfrm>
          <a:prstGeom prst="rect">
            <a:avLst/>
          </a:prstGeom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85E1FBD9-5018-7CE6-4305-EB130123FBDA}"/>
              </a:ext>
            </a:extLst>
          </p:cNvPr>
          <p:cNvSpPr txBox="1"/>
          <p:nvPr/>
        </p:nvSpPr>
        <p:spPr>
          <a:xfrm>
            <a:off x="8241952" y="5338792"/>
            <a:ext cx="72991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10"/>
              </a:rPr>
              <a:t>https://youtu.be/9x82DYX2RW0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81381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D538F8-CCAC-92CB-81E2-6F5AF7512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6">
            <a:extLst>
              <a:ext uri="{FF2B5EF4-FFF2-40B4-BE49-F238E27FC236}">
                <a16:creationId xmlns:a16="http://schemas.microsoft.com/office/drawing/2014/main" id="{C76FE88C-8403-DE32-481D-A59CE4E81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0468" y="471639"/>
            <a:ext cx="10978816" cy="883912"/>
          </a:xfrm>
        </p:spPr>
        <p:txBody>
          <a:bodyPr>
            <a:normAutofit/>
          </a:bodyPr>
          <a:lstStyle/>
          <a:p>
            <a:r>
              <a:rPr lang="fr-FR" sz="4800" dirty="0"/>
              <a:t>Vidéos « ballon magique »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8877D3A1-E11A-9E4C-A1AF-0A346B51A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514" y="287047"/>
            <a:ext cx="824871" cy="883912"/>
          </a:xfrm>
          <a:prstGeom prst="rect">
            <a:avLst/>
          </a:prstGeom>
        </p:spPr>
      </p:pic>
      <p:sp>
        <p:nvSpPr>
          <p:cNvPr id="2" name="Titre 6">
            <a:extLst>
              <a:ext uri="{FF2B5EF4-FFF2-40B4-BE49-F238E27FC236}">
                <a16:creationId xmlns:a16="http://schemas.microsoft.com/office/drawing/2014/main" id="{C55C9832-E685-396B-37B1-EE7A17E3DD12}"/>
              </a:ext>
            </a:extLst>
          </p:cNvPr>
          <p:cNvSpPr txBox="1">
            <a:spLocks/>
          </p:cNvSpPr>
          <p:nvPr/>
        </p:nvSpPr>
        <p:spPr>
          <a:xfrm>
            <a:off x="-216568" y="1355551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Forme jouée n°1</a:t>
            </a:r>
          </a:p>
        </p:txBody>
      </p:sp>
      <p:sp>
        <p:nvSpPr>
          <p:cNvPr id="5" name="Titre 6">
            <a:extLst>
              <a:ext uri="{FF2B5EF4-FFF2-40B4-BE49-F238E27FC236}">
                <a16:creationId xmlns:a16="http://schemas.microsoft.com/office/drawing/2014/main" id="{301C20ED-F0E4-A483-BDB1-25A9D59AABD4}"/>
              </a:ext>
            </a:extLst>
          </p:cNvPr>
          <p:cNvSpPr txBox="1">
            <a:spLocks/>
          </p:cNvSpPr>
          <p:nvPr/>
        </p:nvSpPr>
        <p:spPr>
          <a:xfrm>
            <a:off x="5486401" y="1355551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Forme jouée n°2</a:t>
            </a:r>
          </a:p>
        </p:txBody>
      </p:sp>
      <p:sp>
        <p:nvSpPr>
          <p:cNvPr id="7" name="Titre 6">
            <a:extLst>
              <a:ext uri="{FF2B5EF4-FFF2-40B4-BE49-F238E27FC236}">
                <a16:creationId xmlns:a16="http://schemas.microsoft.com/office/drawing/2014/main" id="{42B0B12A-DA73-3E05-4720-EB6E52D6D13F}"/>
              </a:ext>
            </a:extLst>
          </p:cNvPr>
          <p:cNvSpPr txBox="1">
            <a:spLocks/>
          </p:cNvSpPr>
          <p:nvPr/>
        </p:nvSpPr>
        <p:spPr>
          <a:xfrm>
            <a:off x="-216568" y="3842077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Forme jouée n°3</a:t>
            </a:r>
          </a:p>
        </p:txBody>
      </p:sp>
      <p:sp>
        <p:nvSpPr>
          <p:cNvPr id="9" name="Titre 6">
            <a:extLst>
              <a:ext uri="{FF2B5EF4-FFF2-40B4-BE49-F238E27FC236}">
                <a16:creationId xmlns:a16="http://schemas.microsoft.com/office/drawing/2014/main" id="{7E64778F-FFF6-9CC6-16CA-43BB7EB9561D}"/>
              </a:ext>
            </a:extLst>
          </p:cNvPr>
          <p:cNvSpPr txBox="1">
            <a:spLocks/>
          </p:cNvSpPr>
          <p:nvPr/>
        </p:nvSpPr>
        <p:spPr>
          <a:xfrm>
            <a:off x="5486401" y="3842077"/>
            <a:ext cx="6134100" cy="883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rgbClr val="01387B"/>
                </a:solidFill>
                <a:latin typeface="FFF Equipe" panose="02000503000000020004" pitchFamily="2" charset="77"/>
                <a:ea typeface="+mj-ea"/>
                <a:cs typeface="+mj-cs"/>
              </a:defRPr>
            </a:lvl1pPr>
          </a:lstStyle>
          <a:p>
            <a:r>
              <a:rPr lang="fr-FR" sz="3200">
                <a:solidFill>
                  <a:srgbClr val="C00000"/>
                </a:solidFill>
              </a:rPr>
              <a:t>Forme jouée n°4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5C7CAFAA-B7FA-5A8C-2632-4E31F15A8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4385" y="2137041"/>
            <a:ext cx="1757764" cy="1757764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54FFC8A5-060D-D030-4C5A-F056D8F66471}"/>
              </a:ext>
            </a:extLst>
          </p:cNvPr>
          <p:cNvSpPr txBox="1"/>
          <p:nvPr/>
        </p:nvSpPr>
        <p:spPr>
          <a:xfrm>
            <a:off x="2995864" y="2789450"/>
            <a:ext cx="6200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4"/>
              </a:rPr>
              <a:t>https://youtu.be/ZlpecxsLXUU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74F59D95-4B62-6164-AE1F-514BCF510F3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8796" y="2058443"/>
            <a:ext cx="1964655" cy="196465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35386183-3EE8-877F-BD2F-BAA99BA86B77}"/>
              </a:ext>
            </a:extLst>
          </p:cNvPr>
          <p:cNvSpPr txBox="1"/>
          <p:nvPr/>
        </p:nvSpPr>
        <p:spPr>
          <a:xfrm>
            <a:off x="8553451" y="2803855"/>
            <a:ext cx="62002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6"/>
              </a:rPr>
              <a:t>https://youtu.be/9SkSMxKEQjE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979A15DD-96A1-9C9B-5811-1AF07309113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54385" y="4570839"/>
            <a:ext cx="1757764" cy="1757764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A58BB326-8E72-E752-16E4-9003496303F7}"/>
              </a:ext>
            </a:extLst>
          </p:cNvPr>
          <p:cNvSpPr txBox="1"/>
          <p:nvPr/>
        </p:nvSpPr>
        <p:spPr>
          <a:xfrm>
            <a:off x="2995864" y="5311221"/>
            <a:ext cx="74836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8"/>
              </a:rPr>
              <a:t>https://youtu.be/8ZyZDaoPg9A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pic>
        <p:nvPicPr>
          <p:cNvPr id="22" name="Image 21">
            <a:extLst>
              <a:ext uri="{FF2B5EF4-FFF2-40B4-BE49-F238E27FC236}">
                <a16:creationId xmlns:a16="http://schemas.microsoft.com/office/drawing/2014/main" id="{FE0DCDD6-B988-9958-0DC2-888645258E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8795" y="4489074"/>
            <a:ext cx="1964655" cy="1964655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503CB8F2-D1A6-D083-6EF5-517A3A850758}"/>
              </a:ext>
            </a:extLst>
          </p:cNvPr>
          <p:cNvSpPr txBox="1"/>
          <p:nvPr/>
        </p:nvSpPr>
        <p:spPr>
          <a:xfrm>
            <a:off x="8553450" y="5332901"/>
            <a:ext cx="748364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fr-FR" sz="1200" u="sng">
                <a:solidFill>
                  <a:srgbClr val="000000"/>
                </a:solidFill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  <a:hlinkClick r:id="rId10"/>
              </a:rPr>
              <a:t>https://youtu.be/lNmv_R_wYnA</a:t>
            </a:r>
            <a:endParaRPr lang="fr-FR" sz="120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52432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a390e19c-4bf2-4882-ad15-49f536afac31}" enabled="0" method="" siteId="{a390e19c-4bf2-4882-ad15-49f536afac3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734</Words>
  <Application>Microsoft Office PowerPoint</Application>
  <PresentationFormat>Grand écran</PresentationFormat>
  <Paragraphs>270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8" baseType="lpstr">
      <vt:lpstr>Aptos</vt:lpstr>
      <vt:lpstr>Arial</vt:lpstr>
      <vt:lpstr>Calibri</vt:lpstr>
      <vt:lpstr>Calibri Light</vt:lpstr>
      <vt:lpstr>FFF Equipe</vt:lpstr>
      <vt:lpstr>FFF Equipe Black</vt:lpstr>
      <vt:lpstr>FFF Hero Black</vt:lpstr>
      <vt:lpstr>Thème Office</vt:lpstr>
      <vt:lpstr>DOCUMENTS D’ORGANISATION  U6-U7</vt:lpstr>
      <vt:lpstr>Organisation  Plateau U6-U7</vt:lpstr>
      <vt:lpstr>U6-U7 – 5 &amp; 6 équipes</vt:lpstr>
      <vt:lpstr>U6-U7 – 7 &amp; 8 équipes</vt:lpstr>
      <vt:lpstr>U6-U7 – 9 &amp; 10 équipes</vt:lpstr>
      <vt:lpstr>Jour de matchs  Format Festifoot</vt:lpstr>
      <vt:lpstr>Présentation PowerPoint</vt:lpstr>
      <vt:lpstr>VIDEOS Lien youtube QR CODE</vt:lpstr>
      <vt:lpstr>Vidéos Défis</vt:lpstr>
      <vt:lpstr>Vidéos « ballon magique 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</dc:title>
  <dc:creator>Microsoft Office User</dc:creator>
  <cp:lastModifiedBy>FROGER EDOUARD</cp:lastModifiedBy>
  <cp:revision>3</cp:revision>
  <dcterms:created xsi:type="dcterms:W3CDTF">2022-10-10T12:57:54Z</dcterms:created>
  <dcterms:modified xsi:type="dcterms:W3CDTF">2026-09-17T14:59:00Z</dcterms:modified>
</cp:coreProperties>
</file>