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3" r:id="rId2"/>
    <p:sldId id="288" r:id="rId3"/>
    <p:sldId id="260" r:id="rId4"/>
    <p:sldId id="2076138922" r:id="rId5"/>
    <p:sldId id="270" r:id="rId6"/>
    <p:sldId id="271" r:id="rId7"/>
    <p:sldId id="2076138918" r:id="rId8"/>
    <p:sldId id="283" r:id="rId9"/>
    <p:sldId id="286" r:id="rId10"/>
    <p:sldId id="285" r:id="rId11"/>
    <p:sldId id="2076138919" r:id="rId12"/>
    <p:sldId id="2076138921" r:id="rId13"/>
    <p:sldId id="2076138920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91E5"/>
    <a:srgbClr val="01387B"/>
    <a:srgbClr val="209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D5D4DB-8C09-4DE7-9388-2E76823A60CE}" v="2" dt="2026-09-17T14:19:39.9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OGER EDOUARD" userId="d92cb3ae-302f-4a13-b418-b67ca0cf6db9" providerId="ADAL" clId="{1DA06838-DA1F-4C41-8136-7C8FB2903421}"/>
    <pc:docChg chg="undo custSel addSld delSld modSld sldOrd">
      <pc:chgData name="FROGER EDOUARD" userId="d92cb3ae-302f-4a13-b418-b67ca0cf6db9" providerId="ADAL" clId="{1DA06838-DA1F-4C41-8136-7C8FB2903421}" dt="2026-09-17T15:02:05.882" v="986" actId="122"/>
      <pc:docMkLst>
        <pc:docMk/>
      </pc:docMkLst>
      <pc:sldChg chg="addSp delSp modSp mod">
        <pc:chgData name="FROGER EDOUARD" userId="d92cb3ae-302f-4a13-b418-b67ca0cf6db9" providerId="ADAL" clId="{1DA06838-DA1F-4C41-8136-7C8FB2903421}" dt="2026-09-17T14:09:44.949" v="838" actId="122"/>
        <pc:sldMkLst>
          <pc:docMk/>
          <pc:sldMk cId="1084694665" sldId="260"/>
        </pc:sldMkLst>
        <pc:spChg chg="mod">
          <ac:chgData name="FROGER EDOUARD" userId="d92cb3ae-302f-4a13-b418-b67ca0cf6db9" providerId="ADAL" clId="{1DA06838-DA1F-4C41-8136-7C8FB2903421}" dt="2026-09-14T15:01:11.863" v="215" actId="20577"/>
          <ac:spMkLst>
            <pc:docMk/>
            <pc:sldMk cId="1084694665" sldId="260"/>
            <ac:spMk id="10" creationId="{BBA0E18D-D2B2-87D2-BD73-4A88A2818FBF}"/>
          </ac:spMkLst>
        </pc:spChg>
        <pc:spChg chg="mod">
          <ac:chgData name="FROGER EDOUARD" userId="d92cb3ae-302f-4a13-b418-b67ca0cf6db9" providerId="ADAL" clId="{1DA06838-DA1F-4C41-8136-7C8FB2903421}" dt="2026-09-17T14:09:33.578" v="837" actId="20577"/>
          <ac:spMkLst>
            <pc:docMk/>
            <pc:sldMk cId="1084694665" sldId="260"/>
            <ac:spMk id="13" creationId="{E8D0CC81-DE10-006A-27EB-3CC1AF6DC65C}"/>
          </ac:spMkLst>
        </pc:spChg>
        <pc:graphicFrameChg chg="mod modGraphic">
          <ac:chgData name="FROGER EDOUARD" userId="d92cb3ae-302f-4a13-b418-b67ca0cf6db9" providerId="ADAL" clId="{1DA06838-DA1F-4C41-8136-7C8FB2903421}" dt="2026-09-17T14:09:44.949" v="838" actId="122"/>
          <ac:graphicFrameMkLst>
            <pc:docMk/>
            <pc:sldMk cId="1084694665" sldId="260"/>
            <ac:graphicFrameMk id="8" creationId="{ECCFBB43-D2B1-DDEE-FB9E-6B39710DCE62}"/>
          </ac:graphicFrameMkLst>
        </pc:graphicFrameChg>
        <pc:graphicFrameChg chg="modGraphic">
          <ac:chgData name="FROGER EDOUARD" userId="d92cb3ae-302f-4a13-b418-b67ca0cf6db9" providerId="ADAL" clId="{1DA06838-DA1F-4C41-8136-7C8FB2903421}" dt="2026-09-17T14:08:42.058" v="830" actId="207"/>
          <ac:graphicFrameMkLst>
            <pc:docMk/>
            <pc:sldMk cId="1084694665" sldId="260"/>
            <ac:graphicFrameMk id="9" creationId="{1B4E2679-36FF-B529-1C74-9360F135F8E4}"/>
          </ac:graphicFrameMkLst>
        </pc:graphicFrameChg>
        <pc:picChg chg="add">
          <ac:chgData name="FROGER EDOUARD" userId="d92cb3ae-302f-4a13-b418-b67ca0cf6db9" providerId="ADAL" clId="{1DA06838-DA1F-4C41-8136-7C8FB2903421}" dt="2026-09-17T14:00:01.745" v="557" actId="22"/>
          <ac:picMkLst>
            <pc:docMk/>
            <pc:sldMk cId="1084694665" sldId="260"/>
            <ac:picMk id="3" creationId="{D337577F-6BA6-E999-1FDB-6619207172F4}"/>
          </ac:picMkLst>
        </pc:picChg>
        <pc:picChg chg="add">
          <ac:chgData name="FROGER EDOUARD" userId="d92cb3ae-302f-4a13-b418-b67ca0cf6db9" providerId="ADAL" clId="{1DA06838-DA1F-4C41-8136-7C8FB2903421}" dt="2026-09-17T14:00:01.745" v="557" actId="22"/>
          <ac:picMkLst>
            <pc:docMk/>
            <pc:sldMk cId="1084694665" sldId="260"/>
            <ac:picMk id="5" creationId="{8C241B20-9461-B464-205C-5106403C0A9F}"/>
          </ac:picMkLst>
        </pc:picChg>
        <pc:picChg chg="del">
          <ac:chgData name="FROGER EDOUARD" userId="d92cb3ae-302f-4a13-b418-b67ca0cf6db9" providerId="ADAL" clId="{1DA06838-DA1F-4C41-8136-7C8FB2903421}" dt="2026-09-17T13:59:54.427" v="556" actId="478"/>
          <ac:picMkLst>
            <pc:docMk/>
            <pc:sldMk cId="1084694665" sldId="260"/>
            <ac:picMk id="14" creationId="{60232D5E-A2BE-25A3-3ECA-ABC608AC236D}"/>
          </ac:picMkLst>
        </pc:picChg>
      </pc:sldChg>
      <pc:sldChg chg="addSp delSp modSp mod">
        <pc:chgData name="FROGER EDOUARD" userId="d92cb3ae-302f-4a13-b418-b67ca0cf6db9" providerId="ADAL" clId="{1DA06838-DA1F-4C41-8136-7C8FB2903421}" dt="2026-09-17T14:20:28.053" v="965" actId="207"/>
        <pc:sldMkLst>
          <pc:docMk/>
          <pc:sldMk cId="1272736125" sldId="270"/>
        </pc:sldMkLst>
        <pc:spChg chg="mod">
          <ac:chgData name="FROGER EDOUARD" userId="d92cb3ae-302f-4a13-b418-b67ca0cf6db9" providerId="ADAL" clId="{1DA06838-DA1F-4C41-8136-7C8FB2903421}" dt="2026-09-17T13:59:19.018" v="548" actId="20577"/>
          <ac:spMkLst>
            <pc:docMk/>
            <pc:sldMk cId="1272736125" sldId="270"/>
            <ac:spMk id="6" creationId="{2E242015-89DB-763E-67B3-A17E01AAE475}"/>
          </ac:spMkLst>
        </pc:spChg>
        <pc:spChg chg="add del mod">
          <ac:chgData name="FROGER EDOUARD" userId="d92cb3ae-302f-4a13-b418-b67ca0cf6db9" providerId="ADAL" clId="{1DA06838-DA1F-4C41-8136-7C8FB2903421}" dt="2026-09-17T14:19:38.152" v="948" actId="478"/>
          <ac:spMkLst>
            <pc:docMk/>
            <pc:sldMk cId="1272736125" sldId="270"/>
            <ac:spMk id="9" creationId="{92023B55-9936-95FB-2FF0-667AE785F4CC}"/>
          </ac:spMkLst>
        </pc:spChg>
        <pc:spChg chg="add mod">
          <ac:chgData name="FROGER EDOUARD" userId="d92cb3ae-302f-4a13-b418-b67ca0cf6db9" providerId="ADAL" clId="{1DA06838-DA1F-4C41-8136-7C8FB2903421}" dt="2026-09-17T14:19:39.912" v="949"/>
          <ac:spMkLst>
            <pc:docMk/>
            <pc:sldMk cId="1272736125" sldId="270"/>
            <ac:spMk id="10" creationId="{9DE4F1FB-38A9-1F4A-300D-DD715D3F74DA}"/>
          </ac:spMkLst>
        </pc:spChg>
        <pc:spChg chg="del mod">
          <ac:chgData name="FROGER EDOUARD" userId="d92cb3ae-302f-4a13-b418-b67ca0cf6db9" providerId="ADAL" clId="{1DA06838-DA1F-4C41-8136-7C8FB2903421}" dt="2026-09-17T14:19:34.513" v="947" actId="478"/>
          <ac:spMkLst>
            <pc:docMk/>
            <pc:sldMk cId="1272736125" sldId="270"/>
            <ac:spMk id="15" creationId="{5D60198F-834E-3A5B-4B60-BF1CAB435DAC}"/>
          </ac:spMkLst>
        </pc:spChg>
        <pc:graphicFrameChg chg="mod modGraphic">
          <ac:chgData name="FROGER EDOUARD" userId="d92cb3ae-302f-4a13-b418-b67ca0cf6db9" providerId="ADAL" clId="{1DA06838-DA1F-4C41-8136-7C8FB2903421}" dt="2026-09-17T14:17:04.850" v="928" actId="122"/>
          <ac:graphicFrameMkLst>
            <pc:docMk/>
            <pc:sldMk cId="1272736125" sldId="270"/>
            <ac:graphicFrameMk id="7" creationId="{1E028A7A-8C69-88F6-5008-A71EB83BBE12}"/>
          </ac:graphicFrameMkLst>
        </pc:graphicFrameChg>
        <pc:graphicFrameChg chg="modGraphic">
          <ac:chgData name="FROGER EDOUARD" userId="d92cb3ae-302f-4a13-b418-b67ca0cf6db9" providerId="ADAL" clId="{1DA06838-DA1F-4C41-8136-7C8FB2903421}" dt="2026-09-17T14:20:28.053" v="965" actId="207"/>
          <ac:graphicFrameMkLst>
            <pc:docMk/>
            <pc:sldMk cId="1272736125" sldId="270"/>
            <ac:graphicFrameMk id="11" creationId="{572E749B-8E25-1829-8A00-2CBC1008808D}"/>
          </ac:graphicFrameMkLst>
        </pc:graphicFrameChg>
        <pc:picChg chg="add">
          <ac:chgData name="FROGER EDOUARD" userId="d92cb3ae-302f-4a13-b418-b67ca0cf6db9" providerId="ADAL" clId="{1DA06838-DA1F-4C41-8136-7C8FB2903421}" dt="2026-09-17T13:59:28.539" v="550" actId="22"/>
          <ac:picMkLst>
            <pc:docMk/>
            <pc:sldMk cId="1272736125" sldId="270"/>
            <ac:picMk id="3" creationId="{CCDD3FB2-4697-5CB5-57B2-71E0B7576814}"/>
          </ac:picMkLst>
        </pc:picChg>
        <pc:picChg chg="add">
          <ac:chgData name="FROGER EDOUARD" userId="d92cb3ae-302f-4a13-b418-b67ca0cf6db9" providerId="ADAL" clId="{1DA06838-DA1F-4C41-8136-7C8FB2903421}" dt="2026-09-17T13:59:28.539" v="550" actId="22"/>
          <ac:picMkLst>
            <pc:docMk/>
            <pc:sldMk cId="1272736125" sldId="270"/>
            <ac:picMk id="5" creationId="{B2856EA3-7779-74B5-0761-AA66AB097C07}"/>
          </ac:picMkLst>
        </pc:picChg>
        <pc:picChg chg="del">
          <ac:chgData name="FROGER EDOUARD" userId="d92cb3ae-302f-4a13-b418-b67ca0cf6db9" providerId="ADAL" clId="{1DA06838-DA1F-4C41-8136-7C8FB2903421}" dt="2026-09-17T13:59:26.966" v="549" actId="478"/>
          <ac:picMkLst>
            <pc:docMk/>
            <pc:sldMk cId="1272736125" sldId="270"/>
            <ac:picMk id="17" creationId="{BBA65ED0-4430-94A2-9869-E2ACD7CF0E74}"/>
          </ac:picMkLst>
        </pc:picChg>
      </pc:sldChg>
      <pc:sldChg chg="addSp delSp modSp mod">
        <pc:chgData name="FROGER EDOUARD" userId="d92cb3ae-302f-4a13-b418-b67ca0cf6db9" providerId="ADAL" clId="{1DA06838-DA1F-4C41-8136-7C8FB2903421}" dt="2026-09-17T14:08:04.906" v="819" actId="2084"/>
        <pc:sldMkLst>
          <pc:docMk/>
          <pc:sldMk cId="1346431616" sldId="271"/>
        </pc:sldMkLst>
        <pc:spChg chg="mod">
          <ac:chgData name="FROGER EDOUARD" userId="d92cb3ae-302f-4a13-b418-b67ca0cf6db9" providerId="ADAL" clId="{1DA06838-DA1F-4C41-8136-7C8FB2903421}" dt="2026-09-17T13:59:04.645" v="545" actId="20577"/>
          <ac:spMkLst>
            <pc:docMk/>
            <pc:sldMk cId="1346431616" sldId="271"/>
            <ac:spMk id="2" creationId="{D4C44E88-6B03-2D2C-247A-8D5A1151C676}"/>
          </ac:spMkLst>
        </pc:spChg>
        <pc:spChg chg="mod">
          <ac:chgData name="FROGER EDOUARD" userId="d92cb3ae-302f-4a13-b418-b67ca0cf6db9" providerId="ADAL" clId="{1DA06838-DA1F-4C41-8136-7C8FB2903421}" dt="2026-09-17T14:06:03.195" v="815" actId="20577"/>
          <ac:spMkLst>
            <pc:docMk/>
            <pc:sldMk cId="1346431616" sldId="271"/>
            <ac:spMk id="5" creationId="{236C1DDB-4D50-CA8E-BED6-B0E089978C83}"/>
          </ac:spMkLst>
        </pc:spChg>
        <pc:spChg chg="mod">
          <ac:chgData name="FROGER EDOUARD" userId="d92cb3ae-302f-4a13-b418-b67ca0cf6db9" providerId="ADAL" clId="{1DA06838-DA1F-4C41-8136-7C8FB2903421}" dt="2026-09-17T13:56:01.839" v="535" actId="1036"/>
          <ac:spMkLst>
            <pc:docMk/>
            <pc:sldMk cId="1346431616" sldId="271"/>
            <ac:spMk id="6" creationId="{8C410F3B-A5BC-CF0F-1FF3-07EC1CD9E7F7}"/>
          </ac:spMkLst>
        </pc:spChg>
        <pc:graphicFrameChg chg="mod modGraphic">
          <ac:chgData name="FROGER EDOUARD" userId="d92cb3ae-302f-4a13-b418-b67ca0cf6db9" providerId="ADAL" clId="{1DA06838-DA1F-4C41-8136-7C8FB2903421}" dt="2026-09-17T14:05:44.372" v="803" actId="122"/>
          <ac:graphicFrameMkLst>
            <pc:docMk/>
            <pc:sldMk cId="1346431616" sldId="271"/>
            <ac:graphicFrameMk id="3" creationId="{E3F9EE99-6210-853C-2C7E-4234511DABA0}"/>
          </ac:graphicFrameMkLst>
        </pc:graphicFrameChg>
        <pc:graphicFrameChg chg="modGraphic">
          <ac:chgData name="FROGER EDOUARD" userId="d92cb3ae-302f-4a13-b418-b67ca0cf6db9" providerId="ADAL" clId="{1DA06838-DA1F-4C41-8136-7C8FB2903421}" dt="2026-09-17T14:08:04.906" v="819" actId="2084"/>
          <ac:graphicFrameMkLst>
            <pc:docMk/>
            <pc:sldMk cId="1346431616" sldId="271"/>
            <ac:graphicFrameMk id="4" creationId="{0D0A95C5-B0FE-D6EC-A9B7-642D357EC6B9}"/>
          </ac:graphicFrameMkLst>
        </pc:graphicFrameChg>
        <pc:picChg chg="del">
          <ac:chgData name="FROGER EDOUARD" userId="d92cb3ae-302f-4a13-b418-b67ca0cf6db9" providerId="ADAL" clId="{1DA06838-DA1F-4C41-8136-7C8FB2903421}" dt="2026-09-17T13:58:50.590" v="542" actId="478"/>
          <ac:picMkLst>
            <pc:docMk/>
            <pc:sldMk cId="1346431616" sldId="271"/>
            <ac:picMk id="8" creationId="{FA444DA8-140F-1C08-B804-4987619A7307}"/>
          </ac:picMkLst>
        </pc:picChg>
        <pc:picChg chg="add">
          <ac:chgData name="FROGER EDOUARD" userId="d92cb3ae-302f-4a13-b418-b67ca0cf6db9" providerId="ADAL" clId="{1DA06838-DA1F-4C41-8136-7C8FB2903421}" dt="2026-09-17T13:58:51.930" v="543" actId="22"/>
          <ac:picMkLst>
            <pc:docMk/>
            <pc:sldMk cId="1346431616" sldId="271"/>
            <ac:picMk id="9" creationId="{E8E44DB9-B8F5-93AF-4D14-29AF5F7926A6}"/>
          </ac:picMkLst>
        </pc:picChg>
        <pc:picChg chg="add">
          <ac:chgData name="FROGER EDOUARD" userId="d92cb3ae-302f-4a13-b418-b67ca0cf6db9" providerId="ADAL" clId="{1DA06838-DA1F-4C41-8136-7C8FB2903421}" dt="2026-09-17T13:58:51.930" v="543" actId="22"/>
          <ac:picMkLst>
            <pc:docMk/>
            <pc:sldMk cId="1346431616" sldId="271"/>
            <ac:picMk id="11" creationId="{8BA8A320-40C1-0777-921E-B75BC7450764}"/>
          </ac:picMkLst>
        </pc:picChg>
      </pc:sldChg>
      <pc:sldChg chg="addSp delSp modSp mod">
        <pc:chgData name="FROGER EDOUARD" userId="d92cb3ae-302f-4a13-b418-b67ca0cf6db9" providerId="ADAL" clId="{1DA06838-DA1F-4C41-8136-7C8FB2903421}" dt="2026-09-17T15:01:41.514" v="983" actId="122"/>
        <pc:sldMkLst>
          <pc:docMk/>
          <pc:sldMk cId="3269552860" sldId="283"/>
        </pc:sldMkLst>
        <pc:spChg chg="mod">
          <ac:chgData name="FROGER EDOUARD" userId="d92cb3ae-302f-4a13-b418-b67ca0cf6db9" providerId="ADAL" clId="{1DA06838-DA1F-4C41-8136-7C8FB2903421}" dt="2026-09-17T13:48:22.703" v="480" actId="20577"/>
          <ac:spMkLst>
            <pc:docMk/>
            <pc:sldMk cId="3269552860" sldId="283"/>
            <ac:spMk id="13" creationId="{8EF576B7-86C9-B8AD-CC16-80D9EAD41E5E}"/>
          </ac:spMkLst>
        </pc:spChg>
        <pc:graphicFrameChg chg="mod modGraphic">
          <ac:chgData name="FROGER EDOUARD" userId="d92cb3ae-302f-4a13-b418-b67ca0cf6db9" providerId="ADAL" clId="{1DA06838-DA1F-4C41-8136-7C8FB2903421}" dt="2026-09-17T15:01:41.514" v="983" actId="122"/>
          <ac:graphicFrameMkLst>
            <pc:docMk/>
            <pc:sldMk cId="3269552860" sldId="283"/>
            <ac:graphicFrameMk id="8" creationId="{DF086483-ABF2-B459-1EF5-8789A1921FF0}"/>
          </ac:graphicFrameMkLst>
        </pc:graphicFrameChg>
        <pc:graphicFrameChg chg="modGraphic">
          <ac:chgData name="FROGER EDOUARD" userId="d92cb3ae-302f-4a13-b418-b67ca0cf6db9" providerId="ADAL" clId="{1DA06838-DA1F-4C41-8136-7C8FB2903421}" dt="2026-09-17T13:56:47.604" v="537" actId="122"/>
          <ac:graphicFrameMkLst>
            <pc:docMk/>
            <pc:sldMk cId="3269552860" sldId="283"/>
            <ac:graphicFrameMk id="9" creationId="{27A0DE10-7E59-B7A8-6770-066887153C87}"/>
          </ac:graphicFrameMkLst>
        </pc:graphicFrameChg>
        <pc:picChg chg="add">
          <ac:chgData name="FROGER EDOUARD" userId="d92cb3ae-302f-4a13-b418-b67ca0cf6db9" providerId="ADAL" clId="{1DA06838-DA1F-4C41-8136-7C8FB2903421}" dt="2026-09-17T13:54:02.277" v="515" actId="22"/>
          <ac:picMkLst>
            <pc:docMk/>
            <pc:sldMk cId="3269552860" sldId="283"/>
            <ac:picMk id="3" creationId="{EBDA078E-43D7-4CF9-DF7C-5957F0E2A1D4}"/>
          </ac:picMkLst>
        </pc:picChg>
        <pc:picChg chg="add mod">
          <ac:chgData name="FROGER EDOUARD" userId="d92cb3ae-302f-4a13-b418-b67ca0cf6db9" providerId="ADAL" clId="{1DA06838-DA1F-4C41-8136-7C8FB2903421}" dt="2026-09-17T13:54:46.458" v="523" actId="1076"/>
          <ac:picMkLst>
            <pc:docMk/>
            <pc:sldMk cId="3269552860" sldId="283"/>
            <ac:picMk id="5" creationId="{9024FDA8-9573-F4B1-8C25-01DA358ED201}"/>
          </ac:picMkLst>
        </pc:picChg>
        <pc:picChg chg="del">
          <ac:chgData name="FROGER EDOUARD" userId="d92cb3ae-302f-4a13-b418-b67ca0cf6db9" providerId="ADAL" clId="{1DA06838-DA1F-4C41-8136-7C8FB2903421}" dt="2026-09-17T13:54:00.681" v="514" actId="478"/>
          <ac:picMkLst>
            <pc:docMk/>
            <pc:sldMk cId="3269552860" sldId="283"/>
            <ac:picMk id="17" creationId="{9A7599DA-0EC0-9789-3259-52E7A3009D92}"/>
          </ac:picMkLst>
        </pc:picChg>
      </pc:sldChg>
      <pc:sldChg chg="addSp modSp mod">
        <pc:chgData name="FROGER EDOUARD" userId="d92cb3ae-302f-4a13-b418-b67ca0cf6db9" providerId="ADAL" clId="{1DA06838-DA1F-4C41-8136-7C8FB2903421}" dt="2026-09-17T15:01:55.095" v="985" actId="122"/>
        <pc:sldMkLst>
          <pc:docMk/>
          <pc:sldMk cId="2233238376" sldId="285"/>
        </pc:sldMkLst>
        <pc:spChg chg="mod">
          <ac:chgData name="FROGER EDOUARD" userId="d92cb3ae-302f-4a13-b418-b67ca0cf6db9" providerId="ADAL" clId="{1DA06838-DA1F-4C41-8136-7C8FB2903421}" dt="2026-09-17T13:47:08.781" v="445" actId="20577"/>
          <ac:spMkLst>
            <pc:docMk/>
            <pc:sldMk cId="2233238376" sldId="285"/>
            <ac:spMk id="6" creationId="{2BA0163A-A00A-A247-C718-06B0EEF1054F}"/>
          </ac:spMkLst>
        </pc:spChg>
        <pc:spChg chg="mod">
          <ac:chgData name="FROGER EDOUARD" userId="d92cb3ae-302f-4a13-b418-b67ca0cf6db9" providerId="ADAL" clId="{1DA06838-DA1F-4C41-8136-7C8FB2903421}" dt="2026-09-17T14:21:34.792" v="978" actId="1076"/>
          <ac:spMkLst>
            <pc:docMk/>
            <pc:sldMk cId="2233238376" sldId="285"/>
            <ac:spMk id="11" creationId="{89735CB1-0A9D-F7E9-8217-E43856997E50}"/>
          </ac:spMkLst>
        </pc:spChg>
        <pc:spChg chg="mod">
          <ac:chgData name="FROGER EDOUARD" userId="d92cb3ae-302f-4a13-b418-b67ca0cf6db9" providerId="ADAL" clId="{1DA06838-DA1F-4C41-8136-7C8FB2903421}" dt="2026-09-17T13:53:48.199" v="513" actId="1038"/>
          <ac:spMkLst>
            <pc:docMk/>
            <pc:sldMk cId="2233238376" sldId="285"/>
            <ac:spMk id="21" creationId="{46FE3CB4-46D1-7F32-A285-196CA39519A6}"/>
          </ac:spMkLst>
        </pc:spChg>
        <pc:graphicFrameChg chg="mod modGraphic">
          <ac:chgData name="FROGER EDOUARD" userId="d92cb3ae-302f-4a13-b418-b67ca0cf6db9" providerId="ADAL" clId="{1DA06838-DA1F-4C41-8136-7C8FB2903421}" dt="2026-09-17T15:01:55.095" v="985" actId="122"/>
          <ac:graphicFrameMkLst>
            <pc:docMk/>
            <pc:sldMk cId="2233238376" sldId="285"/>
            <ac:graphicFrameMk id="7" creationId="{75716392-708A-173A-08AB-0815754232B5}"/>
          </ac:graphicFrameMkLst>
        </pc:graphicFrameChg>
        <pc:graphicFrameChg chg="modGraphic">
          <ac:chgData name="FROGER EDOUARD" userId="d92cb3ae-302f-4a13-b418-b67ca0cf6db9" providerId="ADAL" clId="{1DA06838-DA1F-4C41-8136-7C8FB2903421}" dt="2026-09-17T13:56:56.438" v="539" actId="122"/>
          <ac:graphicFrameMkLst>
            <pc:docMk/>
            <pc:sldMk cId="2233238376" sldId="285"/>
            <ac:graphicFrameMk id="10" creationId="{2E52A7B3-D387-F344-5CBF-504D9CB05FDB}"/>
          </ac:graphicFrameMkLst>
        </pc:graphicFrameChg>
        <pc:picChg chg="add">
          <ac:chgData name="FROGER EDOUARD" userId="d92cb3ae-302f-4a13-b418-b67ca0cf6db9" providerId="ADAL" clId="{1DA06838-DA1F-4C41-8136-7C8FB2903421}" dt="2026-09-17T13:54:57.447" v="525" actId="22"/>
          <ac:picMkLst>
            <pc:docMk/>
            <pc:sldMk cId="2233238376" sldId="285"/>
            <ac:picMk id="3" creationId="{37ED927C-68DF-C57B-ADAE-BA35DF604CE8}"/>
          </ac:picMkLst>
        </pc:picChg>
        <pc:picChg chg="mod">
          <ac:chgData name="FROGER EDOUARD" userId="d92cb3ae-302f-4a13-b418-b67ca0cf6db9" providerId="ADAL" clId="{1DA06838-DA1F-4C41-8136-7C8FB2903421}" dt="2026-09-17T13:47:18.254" v="446" actId="1076"/>
          <ac:picMkLst>
            <pc:docMk/>
            <pc:sldMk cId="2233238376" sldId="285"/>
            <ac:picMk id="17" creationId="{98917C9F-B5AB-09A9-9700-A55F5CDB7D9E}"/>
          </ac:picMkLst>
        </pc:picChg>
      </pc:sldChg>
      <pc:sldChg chg="addSp delSp modSp mod">
        <pc:chgData name="FROGER EDOUARD" userId="d92cb3ae-302f-4a13-b418-b67ca0cf6db9" providerId="ADAL" clId="{1DA06838-DA1F-4C41-8136-7C8FB2903421}" dt="2026-09-17T15:02:05.882" v="986" actId="122"/>
        <pc:sldMkLst>
          <pc:docMk/>
          <pc:sldMk cId="2862396477" sldId="286"/>
        </pc:sldMkLst>
        <pc:spChg chg="mod">
          <ac:chgData name="FROGER EDOUARD" userId="d92cb3ae-302f-4a13-b418-b67ca0cf6db9" providerId="ADAL" clId="{1DA06838-DA1F-4C41-8136-7C8FB2903421}" dt="2026-09-17T13:47:28.565" v="447" actId="20577"/>
          <ac:spMkLst>
            <pc:docMk/>
            <pc:sldMk cId="2862396477" sldId="286"/>
            <ac:spMk id="6" creationId="{1F2318D7-AAA9-CFA9-E49A-786ACE842368}"/>
          </ac:spMkLst>
        </pc:spChg>
        <pc:spChg chg="mod">
          <ac:chgData name="FROGER EDOUARD" userId="d92cb3ae-302f-4a13-b418-b67ca0cf6db9" providerId="ADAL" clId="{1DA06838-DA1F-4C41-8136-7C8FB2903421}" dt="2026-09-17T14:21:43.867" v="980" actId="27636"/>
          <ac:spMkLst>
            <pc:docMk/>
            <pc:sldMk cId="2862396477" sldId="286"/>
            <ac:spMk id="11" creationId="{8B360291-5E10-BB0E-0C1B-A19B8473EEA0}"/>
          </ac:spMkLst>
        </pc:spChg>
        <pc:graphicFrameChg chg="mod modGraphic">
          <ac:chgData name="FROGER EDOUARD" userId="d92cb3ae-302f-4a13-b418-b67ca0cf6db9" providerId="ADAL" clId="{1DA06838-DA1F-4C41-8136-7C8FB2903421}" dt="2026-09-17T15:02:05.882" v="986" actId="122"/>
          <ac:graphicFrameMkLst>
            <pc:docMk/>
            <pc:sldMk cId="2862396477" sldId="286"/>
            <ac:graphicFrameMk id="7" creationId="{662FA9D9-A444-4CB8-746E-142A1290DC25}"/>
          </ac:graphicFrameMkLst>
        </pc:graphicFrameChg>
        <pc:graphicFrameChg chg="modGraphic">
          <ac:chgData name="FROGER EDOUARD" userId="d92cb3ae-302f-4a13-b418-b67ca0cf6db9" providerId="ADAL" clId="{1DA06838-DA1F-4C41-8136-7C8FB2903421}" dt="2026-09-17T13:56:52.378" v="538" actId="122"/>
          <ac:graphicFrameMkLst>
            <pc:docMk/>
            <pc:sldMk cId="2862396477" sldId="286"/>
            <ac:graphicFrameMk id="10" creationId="{4FDABC21-84E2-28F9-5BA9-F30ED747630D}"/>
          </ac:graphicFrameMkLst>
        </pc:graphicFrameChg>
        <pc:picChg chg="add">
          <ac:chgData name="FROGER EDOUARD" userId="d92cb3ae-302f-4a13-b418-b67ca0cf6db9" providerId="ADAL" clId="{1DA06838-DA1F-4C41-8136-7C8FB2903421}" dt="2026-09-17T13:47:37.674" v="450" actId="22"/>
          <ac:picMkLst>
            <pc:docMk/>
            <pc:sldMk cId="2862396477" sldId="286"/>
            <ac:picMk id="3" creationId="{F8841231-2F44-DFA6-33AF-64FCA83B2829}"/>
          </ac:picMkLst>
        </pc:picChg>
        <pc:picChg chg="add">
          <ac:chgData name="FROGER EDOUARD" userId="d92cb3ae-302f-4a13-b418-b67ca0cf6db9" providerId="ADAL" clId="{1DA06838-DA1F-4C41-8136-7C8FB2903421}" dt="2026-09-17T13:54:53.497" v="524" actId="22"/>
          <ac:picMkLst>
            <pc:docMk/>
            <pc:sldMk cId="2862396477" sldId="286"/>
            <ac:picMk id="5" creationId="{BCD0D22C-D5F6-9B8E-CB1C-6F39E6DD1A91}"/>
          </ac:picMkLst>
        </pc:picChg>
        <pc:picChg chg="del">
          <ac:chgData name="FROGER EDOUARD" userId="d92cb3ae-302f-4a13-b418-b67ca0cf6db9" providerId="ADAL" clId="{1DA06838-DA1F-4C41-8136-7C8FB2903421}" dt="2026-09-17T13:47:36.508" v="449" actId="478"/>
          <ac:picMkLst>
            <pc:docMk/>
            <pc:sldMk cId="2862396477" sldId="286"/>
            <ac:picMk id="17" creationId="{828E84F9-ECE5-0214-DFCC-ADFAEC8E1303}"/>
          </ac:picMkLst>
        </pc:picChg>
      </pc:sldChg>
      <pc:sldChg chg="addSp modSp mod">
        <pc:chgData name="FROGER EDOUARD" userId="d92cb3ae-302f-4a13-b418-b67ca0cf6db9" providerId="ADAL" clId="{1DA06838-DA1F-4C41-8136-7C8FB2903421}" dt="2026-09-17T13:43:17.978" v="398" actId="1076"/>
        <pc:sldMkLst>
          <pc:docMk/>
          <pc:sldMk cId="2604912471" sldId="288"/>
        </pc:sldMkLst>
        <pc:spChg chg="mod">
          <ac:chgData name="FROGER EDOUARD" userId="d92cb3ae-302f-4a13-b418-b67ca0cf6db9" providerId="ADAL" clId="{1DA06838-DA1F-4C41-8136-7C8FB2903421}" dt="2026-09-17T13:43:07.924" v="396" actId="1076"/>
          <ac:spMkLst>
            <pc:docMk/>
            <pc:sldMk cId="2604912471" sldId="288"/>
            <ac:spMk id="9" creationId="{1F747D75-5F54-2272-8FE0-2F15C66BD3CA}"/>
          </ac:spMkLst>
        </pc:spChg>
        <pc:picChg chg="add mod">
          <ac:chgData name="FROGER EDOUARD" userId="d92cb3ae-302f-4a13-b418-b67ca0cf6db9" providerId="ADAL" clId="{1DA06838-DA1F-4C41-8136-7C8FB2903421}" dt="2026-09-17T13:43:17.978" v="398" actId="1076"/>
          <ac:picMkLst>
            <pc:docMk/>
            <pc:sldMk cId="2604912471" sldId="288"/>
            <ac:picMk id="3" creationId="{71025F8B-3BAA-15A4-96BC-A35712ED8836}"/>
          </ac:picMkLst>
        </pc:picChg>
      </pc:sldChg>
      <pc:sldChg chg="del">
        <pc:chgData name="FROGER EDOUARD" userId="d92cb3ae-302f-4a13-b418-b67ca0cf6db9" providerId="ADAL" clId="{1DA06838-DA1F-4C41-8136-7C8FB2903421}" dt="2026-09-17T13:40:25.704" v="379" actId="47"/>
        <pc:sldMkLst>
          <pc:docMk/>
          <pc:sldMk cId="1219572134" sldId="289"/>
        </pc:sldMkLst>
      </pc:sldChg>
      <pc:sldChg chg="del">
        <pc:chgData name="FROGER EDOUARD" userId="d92cb3ae-302f-4a13-b418-b67ca0cf6db9" providerId="ADAL" clId="{1DA06838-DA1F-4C41-8136-7C8FB2903421}" dt="2026-09-17T13:42:28.156" v="387" actId="47"/>
        <pc:sldMkLst>
          <pc:docMk/>
          <pc:sldMk cId="658518058" sldId="293"/>
        </pc:sldMkLst>
      </pc:sldChg>
      <pc:sldChg chg="del">
        <pc:chgData name="FROGER EDOUARD" userId="d92cb3ae-302f-4a13-b418-b67ca0cf6db9" providerId="ADAL" clId="{1DA06838-DA1F-4C41-8136-7C8FB2903421}" dt="2026-09-17T13:42:29.386" v="388" actId="47"/>
        <pc:sldMkLst>
          <pc:docMk/>
          <pc:sldMk cId="2288205928" sldId="294"/>
        </pc:sldMkLst>
      </pc:sldChg>
      <pc:sldChg chg="del">
        <pc:chgData name="FROGER EDOUARD" userId="d92cb3ae-302f-4a13-b418-b67ca0cf6db9" providerId="ADAL" clId="{1DA06838-DA1F-4C41-8136-7C8FB2903421}" dt="2026-09-17T13:42:31.075" v="389" actId="47"/>
        <pc:sldMkLst>
          <pc:docMk/>
          <pc:sldMk cId="1203177857" sldId="295"/>
        </pc:sldMkLst>
      </pc:sldChg>
      <pc:sldChg chg="del">
        <pc:chgData name="FROGER EDOUARD" userId="d92cb3ae-302f-4a13-b418-b67ca0cf6db9" providerId="ADAL" clId="{1DA06838-DA1F-4C41-8136-7C8FB2903421}" dt="2026-09-17T13:42:33.605" v="390" actId="47"/>
        <pc:sldMkLst>
          <pc:docMk/>
          <pc:sldMk cId="2675078352" sldId="296"/>
        </pc:sldMkLst>
      </pc:sldChg>
      <pc:sldChg chg="del">
        <pc:chgData name="FROGER EDOUARD" userId="d92cb3ae-302f-4a13-b418-b67ca0cf6db9" providerId="ADAL" clId="{1DA06838-DA1F-4C41-8136-7C8FB2903421}" dt="2026-09-17T13:42:35.115" v="391" actId="47"/>
        <pc:sldMkLst>
          <pc:docMk/>
          <pc:sldMk cId="1310591956" sldId="297"/>
        </pc:sldMkLst>
      </pc:sldChg>
      <pc:sldChg chg="del">
        <pc:chgData name="FROGER EDOUARD" userId="d92cb3ae-302f-4a13-b418-b67ca0cf6db9" providerId="ADAL" clId="{1DA06838-DA1F-4C41-8136-7C8FB2903421}" dt="2026-09-17T13:44:26.755" v="408" actId="47"/>
        <pc:sldMkLst>
          <pc:docMk/>
          <pc:sldMk cId="2803508400" sldId="298"/>
        </pc:sldMkLst>
      </pc:sldChg>
      <pc:sldChg chg="del">
        <pc:chgData name="FROGER EDOUARD" userId="d92cb3ae-302f-4a13-b418-b67ca0cf6db9" providerId="ADAL" clId="{1DA06838-DA1F-4C41-8136-7C8FB2903421}" dt="2026-09-17T13:46:06.448" v="438" actId="47"/>
        <pc:sldMkLst>
          <pc:docMk/>
          <pc:sldMk cId="870627470" sldId="299"/>
        </pc:sldMkLst>
      </pc:sldChg>
      <pc:sldChg chg="del">
        <pc:chgData name="FROGER EDOUARD" userId="d92cb3ae-302f-4a13-b418-b67ca0cf6db9" providerId="ADAL" clId="{1DA06838-DA1F-4C41-8136-7C8FB2903421}" dt="2026-09-17T13:40:11.565" v="373" actId="47"/>
        <pc:sldMkLst>
          <pc:docMk/>
          <pc:sldMk cId="796126020" sldId="2076138905"/>
        </pc:sldMkLst>
      </pc:sldChg>
      <pc:sldChg chg="del">
        <pc:chgData name="FROGER EDOUARD" userId="d92cb3ae-302f-4a13-b418-b67ca0cf6db9" providerId="ADAL" clId="{1DA06838-DA1F-4C41-8136-7C8FB2903421}" dt="2026-09-17T13:40:17.851" v="374" actId="47"/>
        <pc:sldMkLst>
          <pc:docMk/>
          <pc:sldMk cId="912327670" sldId="2076138910"/>
        </pc:sldMkLst>
      </pc:sldChg>
      <pc:sldChg chg="del">
        <pc:chgData name="FROGER EDOUARD" userId="d92cb3ae-302f-4a13-b418-b67ca0cf6db9" providerId="ADAL" clId="{1DA06838-DA1F-4C41-8136-7C8FB2903421}" dt="2026-09-17T13:40:19.190" v="375" actId="47"/>
        <pc:sldMkLst>
          <pc:docMk/>
          <pc:sldMk cId="4091393819" sldId="2076138914"/>
        </pc:sldMkLst>
      </pc:sldChg>
      <pc:sldChg chg="del">
        <pc:chgData name="FROGER EDOUARD" userId="d92cb3ae-302f-4a13-b418-b67ca0cf6db9" providerId="ADAL" clId="{1DA06838-DA1F-4C41-8136-7C8FB2903421}" dt="2026-09-17T13:40:20.750" v="376" actId="47"/>
        <pc:sldMkLst>
          <pc:docMk/>
          <pc:sldMk cId="1876976007" sldId="2076138915"/>
        </pc:sldMkLst>
      </pc:sldChg>
      <pc:sldChg chg="del">
        <pc:chgData name="FROGER EDOUARD" userId="d92cb3ae-302f-4a13-b418-b67ca0cf6db9" providerId="ADAL" clId="{1DA06838-DA1F-4C41-8136-7C8FB2903421}" dt="2026-09-17T13:40:21.676" v="377" actId="47"/>
        <pc:sldMkLst>
          <pc:docMk/>
          <pc:sldMk cId="1800479695" sldId="2076138916"/>
        </pc:sldMkLst>
      </pc:sldChg>
      <pc:sldChg chg="del">
        <pc:chgData name="FROGER EDOUARD" userId="d92cb3ae-302f-4a13-b418-b67ca0cf6db9" providerId="ADAL" clId="{1DA06838-DA1F-4C41-8136-7C8FB2903421}" dt="2026-09-17T13:40:22.793" v="378" actId="47"/>
        <pc:sldMkLst>
          <pc:docMk/>
          <pc:sldMk cId="1958836868" sldId="2076138917"/>
        </pc:sldMkLst>
      </pc:sldChg>
      <pc:sldChg chg="addSp modSp mod">
        <pc:chgData name="FROGER EDOUARD" userId="d92cb3ae-302f-4a13-b418-b67ca0cf6db9" providerId="ADAL" clId="{1DA06838-DA1F-4C41-8136-7C8FB2903421}" dt="2026-09-17T14:30:54.451" v="981" actId="22"/>
        <pc:sldMkLst>
          <pc:docMk/>
          <pc:sldMk cId="464366630" sldId="2076138918"/>
        </pc:sldMkLst>
        <pc:spChg chg="mod">
          <ac:chgData name="FROGER EDOUARD" userId="d92cb3ae-302f-4a13-b418-b67ca0cf6db9" providerId="ADAL" clId="{1DA06838-DA1F-4C41-8136-7C8FB2903421}" dt="2026-09-17T13:44:06.735" v="407" actId="14100"/>
          <ac:spMkLst>
            <pc:docMk/>
            <pc:sldMk cId="464366630" sldId="2076138918"/>
            <ac:spMk id="9" creationId="{CC5BB4E8-8AEC-A061-A9FC-89D4FEAF0ACF}"/>
          </ac:spMkLst>
        </pc:spChg>
        <pc:spChg chg="mod">
          <ac:chgData name="FROGER EDOUARD" userId="d92cb3ae-302f-4a13-b418-b67ca0cf6db9" providerId="ADAL" clId="{1DA06838-DA1F-4C41-8136-7C8FB2903421}" dt="2026-09-17T13:41:20.770" v="381" actId="20577"/>
          <ac:spMkLst>
            <pc:docMk/>
            <pc:sldMk cId="464366630" sldId="2076138918"/>
            <ac:spMk id="10" creationId="{1FF4EA02-8FE6-A2FD-C24B-0E6201BD843E}"/>
          </ac:spMkLst>
        </pc:spChg>
        <pc:picChg chg="add">
          <ac:chgData name="FROGER EDOUARD" userId="d92cb3ae-302f-4a13-b418-b67ca0cf6db9" providerId="ADAL" clId="{1DA06838-DA1F-4C41-8136-7C8FB2903421}" dt="2026-09-17T14:30:54.451" v="981" actId="22"/>
          <ac:picMkLst>
            <pc:docMk/>
            <pc:sldMk cId="464366630" sldId="2076138918"/>
            <ac:picMk id="3" creationId="{A3633CE2-D4FC-1969-5A50-72307CDF52B3}"/>
          </ac:picMkLst>
        </pc:picChg>
      </pc:sldChg>
      <pc:sldChg chg="modSp mod">
        <pc:chgData name="FROGER EDOUARD" userId="d92cb3ae-302f-4a13-b418-b67ca0cf6db9" providerId="ADAL" clId="{1DA06838-DA1F-4C41-8136-7C8FB2903421}" dt="2026-09-17T13:46:03.322" v="437" actId="20577"/>
        <pc:sldMkLst>
          <pc:docMk/>
          <pc:sldMk cId="448981402" sldId="2076138919"/>
        </pc:sldMkLst>
        <pc:spChg chg="mod">
          <ac:chgData name="FROGER EDOUARD" userId="d92cb3ae-302f-4a13-b418-b67ca0cf6db9" providerId="ADAL" clId="{1DA06838-DA1F-4C41-8136-7C8FB2903421}" dt="2026-09-17T13:46:00.716" v="435" actId="20577"/>
          <ac:spMkLst>
            <pc:docMk/>
            <pc:sldMk cId="448981402" sldId="2076138919"/>
            <ac:spMk id="9" creationId="{91F9912A-AF41-AC2C-8E35-1ADFD75EC8A3}"/>
          </ac:spMkLst>
        </pc:spChg>
        <pc:spChg chg="mod">
          <ac:chgData name="FROGER EDOUARD" userId="d92cb3ae-302f-4a13-b418-b67ca0cf6db9" providerId="ADAL" clId="{1DA06838-DA1F-4C41-8136-7C8FB2903421}" dt="2026-09-17T13:46:03.322" v="437" actId="20577"/>
          <ac:spMkLst>
            <pc:docMk/>
            <pc:sldMk cId="448981402" sldId="2076138919"/>
            <ac:spMk id="10" creationId="{FF13374A-0D92-1304-BB61-730720048CA0}"/>
          </ac:spMkLst>
        </pc:spChg>
      </pc:sldChg>
      <pc:sldChg chg="delSp modSp mod">
        <pc:chgData name="FROGER EDOUARD" userId="d92cb3ae-302f-4a13-b418-b67ca0cf6db9" providerId="ADAL" clId="{1DA06838-DA1F-4C41-8136-7C8FB2903421}" dt="2026-09-17T13:45:02.355" v="413" actId="1076"/>
        <pc:sldMkLst>
          <pc:docMk/>
          <pc:sldMk cId="376145416" sldId="2076138920"/>
        </pc:sldMkLst>
        <pc:spChg chg="del mod">
          <ac:chgData name="FROGER EDOUARD" userId="d92cb3ae-302f-4a13-b418-b67ca0cf6db9" providerId="ADAL" clId="{1DA06838-DA1F-4C41-8136-7C8FB2903421}" dt="2026-09-17T13:44:54.297" v="412" actId="478"/>
          <ac:spMkLst>
            <pc:docMk/>
            <pc:sldMk cId="376145416" sldId="2076138920"/>
            <ac:spMk id="8" creationId="{46099703-3A7C-4ECD-4D29-681DA9E9ADA8}"/>
          </ac:spMkLst>
        </pc:spChg>
        <pc:spChg chg="del">
          <ac:chgData name="FROGER EDOUARD" userId="d92cb3ae-302f-4a13-b418-b67ca0cf6db9" providerId="ADAL" clId="{1DA06838-DA1F-4C41-8136-7C8FB2903421}" dt="2026-09-17T13:44:52.517" v="410" actId="478"/>
          <ac:spMkLst>
            <pc:docMk/>
            <pc:sldMk cId="376145416" sldId="2076138920"/>
            <ac:spMk id="14" creationId="{D9329B47-0740-DA50-9918-9C3ECBFECF4C}"/>
          </ac:spMkLst>
        </pc:spChg>
        <pc:picChg chg="del">
          <ac:chgData name="FROGER EDOUARD" userId="d92cb3ae-302f-4a13-b418-b67ca0cf6db9" providerId="ADAL" clId="{1DA06838-DA1F-4C41-8136-7C8FB2903421}" dt="2026-09-17T13:44:48.218" v="409" actId="478"/>
          <ac:picMkLst>
            <pc:docMk/>
            <pc:sldMk cId="376145416" sldId="2076138920"/>
            <ac:picMk id="3" creationId="{001F5B49-BFD5-C5D0-44F1-5C228CB72A6C}"/>
          </ac:picMkLst>
        </pc:picChg>
        <pc:picChg chg="mod">
          <ac:chgData name="FROGER EDOUARD" userId="d92cb3ae-302f-4a13-b418-b67ca0cf6db9" providerId="ADAL" clId="{1DA06838-DA1F-4C41-8136-7C8FB2903421}" dt="2026-09-17T13:45:02.355" v="413" actId="1076"/>
          <ac:picMkLst>
            <pc:docMk/>
            <pc:sldMk cId="376145416" sldId="2076138920"/>
            <ac:picMk id="17" creationId="{1228CAFB-EC3A-8BC6-4DBC-B9082E0B6313}"/>
          </ac:picMkLst>
        </pc:picChg>
      </pc:sldChg>
      <pc:sldChg chg="addSp delSp modSp mod ord">
        <pc:chgData name="FROGER EDOUARD" userId="d92cb3ae-302f-4a13-b418-b67ca0cf6db9" providerId="ADAL" clId="{1DA06838-DA1F-4C41-8136-7C8FB2903421}" dt="2026-09-17T13:45:41.217" v="426" actId="20577"/>
        <pc:sldMkLst>
          <pc:docMk/>
          <pc:sldMk cId="2396801710" sldId="2076138921"/>
        </pc:sldMkLst>
        <pc:spChg chg="add del mod">
          <ac:chgData name="FROGER EDOUARD" userId="d92cb3ae-302f-4a13-b418-b67ca0cf6db9" providerId="ADAL" clId="{1DA06838-DA1F-4C41-8136-7C8FB2903421}" dt="2026-09-17T13:45:10.223" v="415" actId="478"/>
          <ac:spMkLst>
            <pc:docMk/>
            <pc:sldMk cId="2396801710" sldId="2076138921"/>
            <ac:spMk id="3" creationId="{A962EA7C-FEA7-CC3D-E284-4F0493DBE663}"/>
          </ac:spMkLst>
        </pc:spChg>
        <pc:spChg chg="del">
          <ac:chgData name="FROGER EDOUARD" userId="d92cb3ae-302f-4a13-b418-b67ca0cf6db9" providerId="ADAL" clId="{1DA06838-DA1F-4C41-8136-7C8FB2903421}" dt="2026-09-17T13:45:08.052" v="414" actId="478"/>
          <ac:spMkLst>
            <pc:docMk/>
            <pc:sldMk cId="2396801710" sldId="2076138921"/>
            <ac:spMk id="4" creationId="{A91FF037-629C-DA56-A70E-778FEC08A0A1}"/>
          </ac:spMkLst>
        </pc:spChg>
        <pc:spChg chg="mod">
          <ac:chgData name="FROGER EDOUARD" userId="d92cb3ae-302f-4a13-b418-b67ca0cf6db9" providerId="ADAL" clId="{1DA06838-DA1F-4C41-8136-7C8FB2903421}" dt="2026-09-17T13:45:41.217" v="426" actId="20577"/>
          <ac:spMkLst>
            <pc:docMk/>
            <pc:sldMk cId="2396801710" sldId="2076138921"/>
            <ac:spMk id="8" creationId="{5B7FF3F8-B286-D283-AD91-D49B7C5DE157}"/>
          </ac:spMkLst>
        </pc:spChg>
        <pc:spChg chg="mod">
          <ac:chgData name="FROGER EDOUARD" userId="d92cb3ae-302f-4a13-b418-b67ca0cf6db9" providerId="ADAL" clId="{1DA06838-DA1F-4C41-8136-7C8FB2903421}" dt="2026-09-17T13:45:30.122" v="422" actId="1076"/>
          <ac:spMkLst>
            <pc:docMk/>
            <pc:sldMk cId="2396801710" sldId="2076138921"/>
            <ac:spMk id="21" creationId="{F85DF65C-6F3A-A1EC-7322-836DFCFC3FED}"/>
          </ac:spMkLst>
        </pc:spChg>
        <pc:picChg chg="del">
          <ac:chgData name="FROGER EDOUARD" userId="d92cb3ae-302f-4a13-b418-b67ca0cf6db9" providerId="ADAL" clId="{1DA06838-DA1F-4C41-8136-7C8FB2903421}" dt="2026-09-17T13:45:11.511" v="416" actId="478"/>
          <ac:picMkLst>
            <pc:docMk/>
            <pc:sldMk cId="2396801710" sldId="2076138921"/>
            <ac:picMk id="13" creationId="{30AF26B4-8097-006F-6079-1AC337E377B7}"/>
          </ac:picMkLst>
        </pc:picChg>
        <pc:picChg chg="del">
          <ac:chgData name="FROGER EDOUARD" userId="d92cb3ae-302f-4a13-b418-b67ca0cf6db9" providerId="ADAL" clId="{1DA06838-DA1F-4C41-8136-7C8FB2903421}" dt="2026-09-17T13:45:12.406" v="417" actId="478"/>
          <ac:picMkLst>
            <pc:docMk/>
            <pc:sldMk cId="2396801710" sldId="2076138921"/>
            <ac:picMk id="15" creationId="{422A26F7-4EAB-CDAB-6CF1-4509BCFED667}"/>
          </ac:picMkLst>
        </pc:picChg>
        <pc:picChg chg="mod">
          <ac:chgData name="FROGER EDOUARD" userId="d92cb3ae-302f-4a13-b418-b67ca0cf6db9" providerId="ADAL" clId="{1DA06838-DA1F-4C41-8136-7C8FB2903421}" dt="2026-09-17T13:45:20.863" v="419" actId="1076"/>
          <ac:picMkLst>
            <pc:docMk/>
            <pc:sldMk cId="2396801710" sldId="2076138921"/>
            <ac:picMk id="17" creationId="{F714CCC6-B910-E506-9396-0B301F27E348}"/>
          </ac:picMkLst>
        </pc:picChg>
      </pc:sldChg>
      <pc:sldChg chg="modSp add mod">
        <pc:chgData name="FROGER EDOUARD" userId="d92cb3ae-302f-4a13-b418-b67ca0cf6db9" providerId="ADAL" clId="{1DA06838-DA1F-4C41-8136-7C8FB2903421}" dt="2026-09-17T14:14:30.969" v="925" actId="207"/>
        <pc:sldMkLst>
          <pc:docMk/>
          <pc:sldMk cId="1364043581" sldId="2076138922"/>
        </pc:sldMkLst>
        <pc:spChg chg="mod">
          <ac:chgData name="FROGER EDOUARD" userId="d92cb3ae-302f-4a13-b418-b67ca0cf6db9" providerId="ADAL" clId="{1DA06838-DA1F-4C41-8136-7C8FB2903421}" dt="2026-09-17T14:10:34.934" v="843" actId="20577"/>
          <ac:spMkLst>
            <pc:docMk/>
            <pc:sldMk cId="1364043581" sldId="2076138922"/>
            <ac:spMk id="13" creationId="{E3E8E547-B58E-9700-198C-CC78A9F72286}"/>
          </ac:spMkLst>
        </pc:spChg>
        <pc:graphicFrameChg chg="modGraphic">
          <ac:chgData name="FROGER EDOUARD" userId="d92cb3ae-302f-4a13-b418-b67ca0cf6db9" providerId="ADAL" clId="{1DA06838-DA1F-4C41-8136-7C8FB2903421}" dt="2026-09-17T14:14:30.969" v="925" actId="207"/>
          <ac:graphicFrameMkLst>
            <pc:docMk/>
            <pc:sldMk cId="1364043581" sldId="2076138922"/>
            <ac:graphicFrameMk id="8" creationId="{D71F5FC1-D992-95C2-DDF6-47EC07B93B9E}"/>
          </ac:graphicFrameMkLst>
        </pc:graphicFrameChg>
        <pc:graphicFrameChg chg="mod modGraphic">
          <ac:chgData name="FROGER EDOUARD" userId="d92cb3ae-302f-4a13-b418-b67ca0cf6db9" providerId="ADAL" clId="{1DA06838-DA1F-4C41-8136-7C8FB2903421}" dt="2026-09-17T14:14:16.507" v="921" actId="207"/>
          <ac:graphicFrameMkLst>
            <pc:docMk/>
            <pc:sldMk cId="1364043581" sldId="2076138922"/>
            <ac:graphicFrameMk id="9" creationId="{5FE9FAF7-960A-291A-D52A-7DAE90FE50F6}"/>
          </ac:graphicFrameMkLst>
        </pc:graphicFrameChg>
      </pc:sldChg>
    </pc:docChg>
  </pc:docChgLst>
  <pc:docChgLst>
    <pc:chgData name="GILLON Gérald" userId="S::ggillon@escaut.fff.fr::c9d90480-d648-4dd3-9f35-ad1ec7b62eaa" providerId="AD" clId="Web-{B74885A6-9B98-CF6E-DA69-381E24508F2A}"/>
    <pc:docChg chg="modSld">
      <pc:chgData name="GILLON Gérald" userId="S::ggillon@escaut.fff.fr::c9d90480-d648-4dd3-9f35-ad1ec7b62eaa" providerId="AD" clId="Web-{B74885A6-9B98-CF6E-DA69-381E24508F2A}" dt="2026-09-11T15:50:57.318" v="0" actId="14100"/>
      <pc:docMkLst>
        <pc:docMk/>
      </pc:docMkLst>
      <pc:sldChg chg="modSp">
        <pc:chgData name="GILLON Gérald" userId="S::ggillon@escaut.fff.fr::c9d90480-d648-4dd3-9f35-ad1ec7b62eaa" providerId="AD" clId="Web-{B74885A6-9B98-CF6E-DA69-381E24508F2A}" dt="2026-09-11T15:50:57.318" v="0" actId="14100"/>
        <pc:sldMkLst>
          <pc:docMk/>
          <pc:sldMk cId="2396801710" sldId="2076138921"/>
        </pc:sldMkLst>
      </pc:sldChg>
    </pc:docChg>
  </pc:docChgLst>
  <pc:docChgLst>
    <pc:chgData name="CMARROUAT" userId="S::cmarrouat@districtfootgers.fff.fr::47db4b73-60b0-4cf8-9e3f-4e4ef49c7c0f" providerId="AD" clId="Web-{3C8881E6-058D-169B-0A6E-5961FCC05447}"/>
    <pc:docChg chg="modSld">
      <pc:chgData name="CMARROUAT" userId="S::cmarrouat@districtfootgers.fff.fr::47db4b73-60b0-4cf8-9e3f-4e4ef49c7c0f" providerId="AD" clId="Web-{3C8881E6-058D-169B-0A6E-5961FCC05447}" dt="2026-09-08T11:34:53.723" v="30" actId="1076"/>
      <pc:docMkLst>
        <pc:docMk/>
      </pc:docMkLst>
      <pc:sldChg chg="addSp modSp">
        <pc:chgData name="CMARROUAT" userId="S::cmarrouat@districtfootgers.fff.fr::47db4b73-60b0-4cf8-9e3f-4e4ef49c7c0f" providerId="AD" clId="Web-{3C8881E6-058D-169B-0A6E-5961FCC05447}" dt="2026-09-08T11:34:53.723" v="30" actId="1076"/>
        <pc:sldMkLst>
          <pc:docMk/>
          <pc:sldMk cId="376145416" sldId="2076138920"/>
        </pc:sldMkLst>
        <pc:spChg chg="mod">
          <ac:chgData name="CMARROUAT" userId="S::cmarrouat@districtfootgers.fff.fr::47db4b73-60b0-4cf8-9e3f-4e4ef49c7c0f" providerId="AD" clId="Web-{3C8881E6-058D-169B-0A6E-5961FCC05447}" dt="2026-09-08T11:34:49.458" v="29" actId="1076"/>
          <ac:spMkLst>
            <pc:docMk/>
            <pc:sldMk cId="376145416" sldId="2076138920"/>
            <ac:spMk id="6" creationId="{B0B1F5BC-57CB-6599-4617-7044832B8210}"/>
          </ac:spMkLst>
        </pc:spChg>
        <pc:spChg chg="mod">
          <ac:chgData name="CMARROUAT" userId="S::cmarrouat@districtfootgers.fff.fr::47db4b73-60b0-4cf8-9e3f-4e4ef49c7c0f" providerId="AD" clId="Web-{3C8881E6-058D-169B-0A6E-5961FCC05447}" dt="2026-09-08T11:34:53.723" v="30" actId="1076"/>
          <ac:spMkLst>
            <pc:docMk/>
            <pc:sldMk cId="376145416" sldId="2076138920"/>
            <ac:spMk id="7" creationId="{6D866C96-9649-DF35-41F0-D358113CA96D}"/>
          </ac:spMkLst>
        </pc:spChg>
        <pc:spChg chg="mod">
          <ac:chgData name="CMARROUAT" userId="S::cmarrouat@districtfootgers.fff.fr::47db4b73-60b0-4cf8-9e3f-4e4ef49c7c0f" providerId="AD" clId="Web-{3C8881E6-058D-169B-0A6E-5961FCC05447}" dt="2026-09-08T11:34:45.723" v="28" actId="1076"/>
          <ac:spMkLst>
            <pc:docMk/>
            <pc:sldMk cId="376145416" sldId="2076138920"/>
            <ac:spMk id="10" creationId="{CE0B4C17-1A01-D5C3-30CF-291CB2684D61}"/>
          </ac:spMkLst>
        </pc:spChg>
        <pc:spChg chg="mod">
          <ac:chgData name="CMARROUAT" userId="S::cmarrouat@districtfootgers.fff.fr::47db4b73-60b0-4cf8-9e3f-4e4ef49c7c0f" providerId="AD" clId="Web-{3C8881E6-058D-169B-0A6E-5961FCC05447}" dt="2026-09-08T11:32:46.735" v="8" actId="1076"/>
          <ac:spMkLst>
            <pc:docMk/>
            <pc:sldMk cId="376145416" sldId="2076138920"/>
            <ac:spMk id="11" creationId="{A2DF9D69-1B3C-7A74-D02D-A072907B0AA1}"/>
          </ac:spMkLst>
        </pc:spChg>
        <pc:spChg chg="mod">
          <ac:chgData name="CMARROUAT" userId="S::cmarrouat@districtfootgers.fff.fr::47db4b73-60b0-4cf8-9e3f-4e4ef49c7c0f" providerId="AD" clId="Web-{3C8881E6-058D-169B-0A6E-5961FCC05447}" dt="2026-09-08T11:27:07.332" v="1" actId="14100"/>
          <ac:spMkLst>
            <pc:docMk/>
            <pc:sldMk cId="376145416" sldId="2076138920"/>
            <ac:spMk id="15" creationId="{9196100C-2D8D-8F24-AC66-A2CFF2E41C67}"/>
          </ac:spMkLst>
        </pc:spChg>
        <pc:spChg chg="mod">
          <ac:chgData name="CMARROUAT" userId="S::cmarrouat@districtfootgers.fff.fr::47db4b73-60b0-4cf8-9e3f-4e4ef49c7c0f" providerId="AD" clId="Web-{3C8881E6-058D-169B-0A6E-5961FCC05447}" dt="2026-09-08T11:33:01.439" v="11" actId="1076"/>
          <ac:spMkLst>
            <pc:docMk/>
            <pc:sldMk cId="376145416" sldId="2076138920"/>
            <ac:spMk id="19" creationId="{BD42444B-5F14-D3A8-D5C4-648699380AED}"/>
          </ac:spMkLst>
        </pc:spChg>
        <pc:picChg chg="mod">
          <ac:chgData name="CMARROUAT" userId="S::cmarrouat@districtfootgers.fff.fr::47db4b73-60b0-4cf8-9e3f-4e4ef49c7c0f" providerId="AD" clId="Web-{3C8881E6-058D-169B-0A6E-5961FCC05447}" dt="2026-09-08T11:32:52.704" v="9" actId="1076"/>
          <ac:picMkLst>
            <pc:docMk/>
            <pc:sldMk cId="376145416" sldId="2076138920"/>
            <ac:picMk id="17" creationId="{1228CAFB-EC3A-8BC6-4DBC-B9082E0B6313}"/>
          </ac:picMkLst>
        </pc:picChg>
      </pc:sldChg>
    </pc:docChg>
  </pc:docChgLst>
  <pc:docChgLst>
    <pc:chgData name="GILLON Gérald" userId="S::ggillon@escaut.fff.fr::c9d90480-d648-4dd3-9f35-ad1ec7b62eaa" providerId="AD" clId="Web-{D194F4A5-8759-FC9D-F32C-6E67AF6578D8}"/>
    <pc:docChg chg="modSld">
      <pc:chgData name="GILLON Gérald" userId="S::ggillon@escaut.fff.fr::c9d90480-d648-4dd3-9f35-ad1ec7b62eaa" providerId="AD" clId="Web-{D194F4A5-8759-FC9D-F32C-6E67AF6578D8}" dt="2026-09-11T15:26:18.986" v="3" actId="14100"/>
      <pc:docMkLst>
        <pc:docMk/>
      </pc:docMkLst>
      <pc:sldChg chg="modSp">
        <pc:chgData name="GILLON Gérald" userId="S::ggillon@escaut.fff.fr::c9d90480-d648-4dd3-9f35-ad1ec7b62eaa" providerId="AD" clId="Web-{D194F4A5-8759-FC9D-F32C-6E67AF6578D8}" dt="2026-09-11T15:26:18.986" v="3" actId="14100"/>
        <pc:sldMkLst>
          <pc:docMk/>
          <pc:sldMk cId="376145416" sldId="2076138920"/>
        </pc:sldMkLst>
        <pc:spChg chg="mod">
          <ac:chgData name="GILLON Gérald" userId="S::ggillon@escaut.fff.fr::c9d90480-d648-4dd3-9f35-ad1ec7b62eaa" providerId="AD" clId="Web-{D194F4A5-8759-FC9D-F32C-6E67AF6578D8}" dt="2026-09-11T15:25:55.375" v="0" actId="1076"/>
          <ac:spMkLst>
            <pc:docMk/>
            <pc:sldMk cId="376145416" sldId="2076138920"/>
            <ac:spMk id="15" creationId="{9196100C-2D8D-8F24-AC66-A2CFF2E41C67}"/>
          </ac:spMkLst>
        </pc:spChg>
        <pc:picChg chg="mod">
          <ac:chgData name="GILLON Gérald" userId="S::ggillon@escaut.fff.fr::c9d90480-d648-4dd3-9f35-ad1ec7b62eaa" providerId="AD" clId="Web-{D194F4A5-8759-FC9D-F32C-6E67AF6578D8}" dt="2026-09-11T15:26:18.986" v="3" actId="14100"/>
          <ac:picMkLst>
            <pc:docMk/>
            <pc:sldMk cId="376145416" sldId="2076138920"/>
            <ac:picMk id="13" creationId="{EF21DDA2-D2FC-5866-B192-CFD1B8881645}"/>
          </ac:picMkLst>
        </pc:picChg>
      </pc:sldChg>
    </pc:docChg>
  </pc:docChgLst>
  <pc:docChgLst>
    <pc:chgData name="TRIMOREAU Emilie" userId="7ee2e4c3-8b81-47dd-ab73-036f8ea0449c" providerId="ADAL" clId="{87402B00-11F6-44EB-A2B4-67C7758ECEA2}"/>
    <pc:docChg chg="undo redo custSel addSld delSld modSld sldOrd">
      <pc:chgData name="TRIMOREAU Emilie" userId="7ee2e4c3-8b81-47dd-ab73-036f8ea0449c" providerId="ADAL" clId="{87402B00-11F6-44EB-A2B4-67C7758ECEA2}" dt="2026-09-04T15:41:36.613" v="4349" actId="1076"/>
      <pc:docMkLst>
        <pc:docMk/>
      </pc:docMkLst>
      <pc:sldChg chg="addSp delSp modSp mod ord">
        <pc:chgData name="TRIMOREAU Emilie" userId="7ee2e4c3-8b81-47dd-ab73-036f8ea0449c" providerId="ADAL" clId="{87402B00-11F6-44EB-A2B4-67C7758ECEA2}" dt="2026-08-26T09:48:51.289" v="2039" actId="1035"/>
        <pc:sldMkLst>
          <pc:docMk/>
          <pc:sldMk cId="1084694665" sldId="260"/>
        </pc:sldMkLst>
        <pc:spChg chg="add mod">
          <ac:chgData name="TRIMOREAU Emilie" userId="7ee2e4c3-8b81-47dd-ab73-036f8ea0449c" providerId="ADAL" clId="{87402B00-11F6-44EB-A2B4-67C7758ECEA2}" dt="2026-08-26T09:48:17.841" v="2013" actId="1076"/>
          <ac:spMkLst>
            <pc:docMk/>
            <pc:sldMk cId="1084694665" sldId="260"/>
            <ac:spMk id="10" creationId="{BBA0E18D-D2B2-87D2-BD73-4A88A2818FBF}"/>
          </ac:spMkLst>
        </pc:spChg>
        <pc:spChg chg="add mod">
          <ac:chgData name="TRIMOREAU Emilie" userId="7ee2e4c3-8b81-47dd-ab73-036f8ea0449c" providerId="ADAL" clId="{87402B00-11F6-44EB-A2B4-67C7758ECEA2}" dt="2026-08-26T09:47:42.816" v="1974" actId="20577"/>
          <ac:spMkLst>
            <pc:docMk/>
            <pc:sldMk cId="1084694665" sldId="260"/>
            <ac:spMk id="13" creationId="{E8D0CC81-DE10-006A-27EB-3CC1AF6DC65C}"/>
          </ac:spMkLst>
        </pc:spChg>
        <pc:graphicFrameChg chg="add mod">
          <ac:chgData name="TRIMOREAU Emilie" userId="7ee2e4c3-8b81-47dd-ab73-036f8ea0449c" providerId="ADAL" clId="{87402B00-11F6-44EB-A2B4-67C7758ECEA2}" dt="2026-08-26T09:47:35.503" v="1970"/>
          <ac:graphicFrameMkLst>
            <pc:docMk/>
            <pc:sldMk cId="1084694665" sldId="260"/>
            <ac:graphicFrameMk id="8" creationId="{ECCFBB43-D2B1-DDEE-FB9E-6B39710DCE62}"/>
          </ac:graphicFrameMkLst>
        </pc:graphicFrameChg>
        <pc:graphicFrameChg chg="add mod modGraphic">
          <ac:chgData name="TRIMOREAU Emilie" userId="7ee2e4c3-8b81-47dd-ab73-036f8ea0449c" providerId="ADAL" clId="{87402B00-11F6-44EB-A2B4-67C7758ECEA2}" dt="2026-08-26T09:48:43.893" v="2036"/>
          <ac:graphicFrameMkLst>
            <pc:docMk/>
            <pc:sldMk cId="1084694665" sldId="260"/>
            <ac:graphicFrameMk id="9" creationId="{1B4E2679-36FF-B529-1C74-9360F135F8E4}"/>
          </ac:graphicFrameMkLst>
        </pc:graphicFrameChg>
      </pc:sldChg>
      <pc:sldChg chg="addSp delSp modSp add mod">
        <pc:chgData name="TRIMOREAU Emilie" userId="7ee2e4c3-8b81-47dd-ab73-036f8ea0449c" providerId="ADAL" clId="{87402B00-11F6-44EB-A2B4-67C7758ECEA2}" dt="2026-08-26T09:50:05.185" v="2104"/>
        <pc:sldMkLst>
          <pc:docMk/>
          <pc:sldMk cId="1272736125" sldId="270"/>
        </pc:sldMkLst>
        <pc:spChg chg="add mod">
          <ac:chgData name="TRIMOREAU Emilie" userId="7ee2e4c3-8b81-47dd-ab73-036f8ea0449c" providerId="ADAL" clId="{87402B00-11F6-44EB-A2B4-67C7758ECEA2}" dt="2026-08-26T09:49:20.350" v="2049" actId="20577"/>
          <ac:spMkLst>
            <pc:docMk/>
            <pc:sldMk cId="1272736125" sldId="270"/>
            <ac:spMk id="6" creationId="{2E242015-89DB-763E-67B3-A17E01AAE475}"/>
          </ac:spMkLst>
        </pc:spChg>
        <pc:spChg chg="add mod">
          <ac:chgData name="TRIMOREAU Emilie" userId="7ee2e4c3-8b81-47dd-ab73-036f8ea0449c" providerId="ADAL" clId="{87402B00-11F6-44EB-A2B4-67C7758ECEA2}" dt="2026-08-26T09:49:26.830" v="2054" actId="1035"/>
          <ac:spMkLst>
            <pc:docMk/>
            <pc:sldMk cId="1272736125" sldId="270"/>
            <ac:spMk id="16" creationId="{F07E4AF9-8BC8-AA48-5A11-6179CE769D0E}"/>
          </ac:spMkLst>
        </pc:spChg>
        <pc:graphicFrameChg chg="add mod">
          <ac:chgData name="TRIMOREAU Emilie" userId="7ee2e4c3-8b81-47dd-ab73-036f8ea0449c" providerId="ADAL" clId="{87402B00-11F6-44EB-A2B4-67C7758ECEA2}" dt="2026-08-26T09:49:15.956" v="2045"/>
          <ac:graphicFrameMkLst>
            <pc:docMk/>
            <pc:sldMk cId="1272736125" sldId="270"/>
            <ac:graphicFrameMk id="7" creationId="{1E028A7A-8C69-88F6-5008-A71EB83BBE12}"/>
          </ac:graphicFrameMkLst>
        </pc:graphicFrameChg>
        <pc:graphicFrameChg chg="add mod modGraphic">
          <ac:chgData name="TRIMOREAU Emilie" userId="7ee2e4c3-8b81-47dd-ab73-036f8ea0449c" providerId="ADAL" clId="{87402B00-11F6-44EB-A2B4-67C7758ECEA2}" dt="2026-08-26T09:50:05.185" v="2104"/>
          <ac:graphicFrameMkLst>
            <pc:docMk/>
            <pc:sldMk cId="1272736125" sldId="270"/>
            <ac:graphicFrameMk id="11" creationId="{572E749B-8E25-1829-8A00-2CBC1008808D}"/>
          </ac:graphicFrameMkLst>
        </pc:graphicFrameChg>
      </pc:sldChg>
      <pc:sldChg chg="addSp modSp add mod">
        <pc:chgData name="TRIMOREAU Emilie" userId="7ee2e4c3-8b81-47dd-ab73-036f8ea0449c" providerId="ADAL" clId="{87402B00-11F6-44EB-A2B4-67C7758ECEA2}" dt="2026-08-26T10:09:43.053" v="2204" actId="6549"/>
        <pc:sldMkLst>
          <pc:docMk/>
          <pc:sldMk cId="1346431616" sldId="271"/>
        </pc:sldMkLst>
        <pc:spChg chg="add mod">
          <ac:chgData name="TRIMOREAU Emilie" userId="7ee2e4c3-8b81-47dd-ab73-036f8ea0449c" providerId="ADAL" clId="{87402B00-11F6-44EB-A2B4-67C7758ECEA2}" dt="2026-08-26T09:50:22.373" v="2109" actId="20577"/>
          <ac:spMkLst>
            <pc:docMk/>
            <pc:sldMk cId="1346431616" sldId="271"/>
            <ac:spMk id="2" creationId="{D4C44E88-6B03-2D2C-247A-8D5A1151C676}"/>
          </ac:spMkLst>
        </pc:spChg>
        <pc:spChg chg="add mod">
          <ac:chgData name="TRIMOREAU Emilie" userId="7ee2e4c3-8b81-47dd-ab73-036f8ea0449c" providerId="ADAL" clId="{87402B00-11F6-44EB-A2B4-67C7758ECEA2}" dt="2026-08-26T10:09:43.053" v="2204" actId="6549"/>
          <ac:spMkLst>
            <pc:docMk/>
            <pc:sldMk cId="1346431616" sldId="271"/>
            <ac:spMk id="5" creationId="{236C1DDB-4D50-CA8E-BED6-B0E089978C83}"/>
          </ac:spMkLst>
        </pc:spChg>
        <pc:spChg chg="add mod">
          <ac:chgData name="TRIMOREAU Emilie" userId="7ee2e4c3-8b81-47dd-ab73-036f8ea0449c" providerId="ADAL" clId="{87402B00-11F6-44EB-A2B4-67C7758ECEA2}" dt="2026-08-26T10:09:41.436" v="2202" actId="1076"/>
          <ac:spMkLst>
            <pc:docMk/>
            <pc:sldMk cId="1346431616" sldId="271"/>
            <ac:spMk id="6" creationId="{8C410F3B-A5BC-CF0F-1FF3-07EC1CD9E7F7}"/>
          </ac:spMkLst>
        </pc:spChg>
        <pc:graphicFrameChg chg="add mod">
          <ac:chgData name="TRIMOREAU Emilie" userId="7ee2e4c3-8b81-47dd-ab73-036f8ea0449c" providerId="ADAL" clId="{87402B00-11F6-44EB-A2B4-67C7758ECEA2}" dt="2026-08-26T09:50:17.978" v="2105"/>
          <ac:graphicFrameMkLst>
            <pc:docMk/>
            <pc:sldMk cId="1346431616" sldId="271"/>
            <ac:graphicFrameMk id="3" creationId="{E3F9EE99-6210-853C-2C7E-4234511DABA0}"/>
          </ac:graphicFrameMkLst>
        </pc:graphicFrameChg>
        <pc:graphicFrameChg chg="add mod modGraphic">
          <ac:chgData name="TRIMOREAU Emilie" userId="7ee2e4c3-8b81-47dd-ab73-036f8ea0449c" providerId="ADAL" clId="{87402B00-11F6-44EB-A2B4-67C7758ECEA2}" dt="2026-08-26T09:50:56.363" v="2133"/>
          <ac:graphicFrameMkLst>
            <pc:docMk/>
            <pc:sldMk cId="1346431616" sldId="271"/>
            <ac:graphicFrameMk id="4" creationId="{0D0A95C5-B0FE-D6EC-A9B7-642D357EC6B9}"/>
          </ac:graphicFrameMkLst>
        </pc:graphicFrameChg>
      </pc:sldChg>
      <pc:sldChg chg="addSp delSp modSp add mod">
        <pc:chgData name="TRIMOREAU Emilie" userId="7ee2e4c3-8b81-47dd-ab73-036f8ea0449c" providerId="ADAL" clId="{87402B00-11F6-44EB-A2B4-67C7758ECEA2}" dt="2026-08-26T11:04:13.836" v="3022" actId="20577"/>
        <pc:sldMkLst>
          <pc:docMk/>
          <pc:sldMk cId="3269552860" sldId="283"/>
        </pc:sldMkLst>
        <pc:spChg chg="add mod">
          <ac:chgData name="TRIMOREAU Emilie" userId="7ee2e4c3-8b81-47dd-ab73-036f8ea0449c" providerId="ADAL" clId="{87402B00-11F6-44EB-A2B4-67C7758ECEA2}" dt="2026-08-26T11:02:03.058" v="2988" actId="20577"/>
          <ac:spMkLst>
            <pc:docMk/>
            <pc:sldMk cId="3269552860" sldId="283"/>
            <ac:spMk id="12" creationId="{22812D5F-17A7-49E9-BC18-10A622C4BEBD}"/>
          </ac:spMkLst>
        </pc:spChg>
        <pc:spChg chg="add mod">
          <ac:chgData name="TRIMOREAU Emilie" userId="7ee2e4c3-8b81-47dd-ab73-036f8ea0449c" providerId="ADAL" clId="{87402B00-11F6-44EB-A2B4-67C7758ECEA2}" dt="2026-08-26T11:01:57.088" v="2986" actId="20577"/>
          <ac:spMkLst>
            <pc:docMk/>
            <pc:sldMk cId="3269552860" sldId="283"/>
            <ac:spMk id="13" creationId="{8EF576B7-86C9-B8AD-CC16-80D9EAD41E5E}"/>
          </ac:spMkLst>
        </pc:spChg>
        <pc:graphicFrameChg chg="add mod">
          <ac:chgData name="TRIMOREAU Emilie" userId="7ee2e4c3-8b81-47dd-ab73-036f8ea0449c" providerId="ADAL" clId="{87402B00-11F6-44EB-A2B4-67C7758ECEA2}" dt="2026-08-26T11:01:50.360" v="2982"/>
          <ac:graphicFrameMkLst>
            <pc:docMk/>
            <pc:sldMk cId="3269552860" sldId="283"/>
            <ac:graphicFrameMk id="8" creationId="{DF086483-ABF2-B459-1EF5-8789A1921FF0}"/>
          </ac:graphicFrameMkLst>
        </pc:graphicFrameChg>
        <pc:graphicFrameChg chg="add mod modGraphic">
          <ac:chgData name="TRIMOREAU Emilie" userId="7ee2e4c3-8b81-47dd-ab73-036f8ea0449c" providerId="ADAL" clId="{87402B00-11F6-44EB-A2B4-67C7758ECEA2}" dt="2026-08-26T11:04:13.836" v="3022" actId="20577"/>
          <ac:graphicFrameMkLst>
            <pc:docMk/>
            <pc:sldMk cId="3269552860" sldId="283"/>
            <ac:graphicFrameMk id="9" creationId="{27A0DE10-7E59-B7A8-6770-066887153C87}"/>
          </ac:graphicFrameMkLst>
        </pc:graphicFrameChg>
      </pc:sldChg>
      <pc:sldChg chg="addSp delSp modSp add mod ord">
        <pc:chgData name="TRIMOREAU Emilie" userId="7ee2e4c3-8b81-47dd-ab73-036f8ea0449c" providerId="ADAL" clId="{87402B00-11F6-44EB-A2B4-67C7758ECEA2}" dt="2026-08-26T11:33:37.088" v="3442"/>
        <pc:sldMkLst>
          <pc:docMk/>
          <pc:sldMk cId="2233238376" sldId="285"/>
        </pc:sldMkLst>
        <pc:spChg chg="add mod">
          <ac:chgData name="TRIMOREAU Emilie" userId="7ee2e4c3-8b81-47dd-ab73-036f8ea0449c" providerId="ADAL" clId="{87402B00-11F6-44EB-A2B4-67C7758ECEA2}" dt="2026-08-26T11:14:48.394" v="3176" actId="20577"/>
          <ac:spMkLst>
            <pc:docMk/>
            <pc:sldMk cId="2233238376" sldId="285"/>
            <ac:spMk id="6" creationId="{2BA0163A-A00A-A247-C718-06B0EEF1054F}"/>
          </ac:spMkLst>
        </pc:spChg>
        <pc:spChg chg="add mod">
          <ac:chgData name="TRIMOREAU Emilie" userId="7ee2e4c3-8b81-47dd-ab73-036f8ea0449c" providerId="ADAL" clId="{87402B00-11F6-44EB-A2B4-67C7758ECEA2}" dt="2026-08-26T11:29:56.454" v="3351" actId="20577"/>
          <ac:spMkLst>
            <pc:docMk/>
            <pc:sldMk cId="2233238376" sldId="285"/>
            <ac:spMk id="11" creationId="{89735CB1-0A9D-F7E9-8217-E43856997E50}"/>
          </ac:spMkLst>
        </pc:spChg>
        <pc:spChg chg="add mod">
          <ac:chgData name="TRIMOREAU Emilie" userId="7ee2e4c3-8b81-47dd-ab73-036f8ea0449c" providerId="ADAL" clId="{87402B00-11F6-44EB-A2B4-67C7758ECEA2}" dt="2026-08-26T11:13:21.533" v="3165"/>
          <ac:spMkLst>
            <pc:docMk/>
            <pc:sldMk cId="2233238376" sldId="285"/>
            <ac:spMk id="21" creationId="{46FE3CB4-46D1-7F32-A285-196CA39519A6}"/>
          </ac:spMkLst>
        </pc:spChg>
        <pc:graphicFrameChg chg="add mod modGraphic">
          <ac:chgData name="TRIMOREAU Emilie" userId="7ee2e4c3-8b81-47dd-ab73-036f8ea0449c" providerId="ADAL" clId="{87402B00-11F6-44EB-A2B4-67C7758ECEA2}" dt="2026-08-26T11:29:01.122" v="3333" actId="14734"/>
          <ac:graphicFrameMkLst>
            <pc:docMk/>
            <pc:sldMk cId="2233238376" sldId="285"/>
            <ac:graphicFrameMk id="7" creationId="{75716392-708A-173A-08AB-0815754232B5}"/>
          </ac:graphicFrameMkLst>
        </pc:graphicFrameChg>
        <pc:graphicFrameChg chg="add mod ord modGraphic">
          <ac:chgData name="TRIMOREAU Emilie" userId="7ee2e4c3-8b81-47dd-ab73-036f8ea0449c" providerId="ADAL" clId="{87402B00-11F6-44EB-A2B4-67C7758ECEA2}" dt="2026-08-26T11:33:37.088" v="3442"/>
          <ac:graphicFrameMkLst>
            <pc:docMk/>
            <pc:sldMk cId="2233238376" sldId="285"/>
            <ac:graphicFrameMk id="10" creationId="{2E52A7B3-D387-F344-5CBF-504D9CB05FDB}"/>
          </ac:graphicFrameMkLst>
        </pc:graphicFrameChg>
      </pc:sldChg>
      <pc:sldChg chg="modSp add mod">
        <pc:chgData name="TRIMOREAU Emilie" userId="7ee2e4c3-8b81-47dd-ab73-036f8ea0449c" providerId="ADAL" clId="{87402B00-11F6-44EB-A2B4-67C7758ECEA2}" dt="2026-08-26T11:21:30.850" v="3302" actId="20577"/>
        <pc:sldMkLst>
          <pc:docMk/>
          <pc:sldMk cId="2862396477" sldId="286"/>
        </pc:sldMkLst>
        <pc:spChg chg="mod">
          <ac:chgData name="TRIMOREAU Emilie" userId="7ee2e4c3-8b81-47dd-ab73-036f8ea0449c" providerId="ADAL" clId="{87402B00-11F6-44EB-A2B4-67C7758ECEA2}" dt="2026-08-26T11:17:19.161" v="3238" actId="20577"/>
          <ac:spMkLst>
            <pc:docMk/>
            <pc:sldMk cId="2862396477" sldId="286"/>
            <ac:spMk id="6" creationId="{1F2318D7-AAA9-CFA9-E49A-786ACE842368}"/>
          </ac:spMkLst>
        </pc:spChg>
        <pc:spChg chg="mod">
          <ac:chgData name="TRIMOREAU Emilie" userId="7ee2e4c3-8b81-47dd-ab73-036f8ea0449c" providerId="ADAL" clId="{87402B00-11F6-44EB-A2B4-67C7758ECEA2}" dt="2026-08-26T11:21:30.850" v="3302" actId="20577"/>
          <ac:spMkLst>
            <pc:docMk/>
            <pc:sldMk cId="2862396477" sldId="286"/>
            <ac:spMk id="11" creationId="{8B360291-5E10-BB0E-0C1B-A19B8473EEA0}"/>
          </ac:spMkLst>
        </pc:spChg>
        <pc:spChg chg="mod">
          <ac:chgData name="TRIMOREAU Emilie" userId="7ee2e4c3-8b81-47dd-ab73-036f8ea0449c" providerId="ADAL" clId="{87402B00-11F6-44EB-A2B4-67C7758ECEA2}" dt="2026-08-26T11:17:24.424" v="3239" actId="1076"/>
          <ac:spMkLst>
            <pc:docMk/>
            <pc:sldMk cId="2862396477" sldId="286"/>
            <ac:spMk id="21" creationId="{35F9BCC2-AF5B-E77D-09E3-D2AC4C7F8AD4}"/>
          </ac:spMkLst>
        </pc:spChg>
        <pc:graphicFrameChg chg="mod modGraphic">
          <ac:chgData name="TRIMOREAU Emilie" userId="7ee2e4c3-8b81-47dd-ab73-036f8ea0449c" providerId="ADAL" clId="{87402B00-11F6-44EB-A2B4-67C7758ECEA2}" dt="2026-08-26T11:19:23.199" v="3279" actId="20577"/>
          <ac:graphicFrameMkLst>
            <pc:docMk/>
            <pc:sldMk cId="2862396477" sldId="286"/>
            <ac:graphicFrameMk id="10" creationId="{4FDABC21-84E2-28F9-5BA9-F30ED747630D}"/>
          </ac:graphicFrameMkLst>
        </pc:graphicFrameChg>
      </pc:sldChg>
      <pc:sldChg chg="modSp add mod">
        <pc:chgData name="TRIMOREAU Emilie" userId="7ee2e4c3-8b81-47dd-ab73-036f8ea0449c" providerId="ADAL" clId="{87402B00-11F6-44EB-A2B4-67C7758ECEA2}" dt="2026-08-26T11:34:46.871" v="3506" actId="20577"/>
        <pc:sldMkLst>
          <pc:docMk/>
          <pc:sldMk cId="2604912471" sldId="288"/>
        </pc:sldMkLst>
        <pc:spChg chg="mod">
          <ac:chgData name="TRIMOREAU Emilie" userId="7ee2e4c3-8b81-47dd-ab73-036f8ea0449c" providerId="ADAL" clId="{87402B00-11F6-44EB-A2B4-67C7758ECEA2}" dt="2026-08-26T11:34:46.871" v="3506" actId="20577"/>
          <ac:spMkLst>
            <pc:docMk/>
            <pc:sldMk cId="2604912471" sldId="288"/>
            <ac:spMk id="9" creationId="{1F747D75-5F54-2272-8FE0-2F15C66BD3CA}"/>
          </ac:spMkLst>
        </pc:spChg>
      </pc:sldChg>
      <pc:sldChg chg="modSp add mod">
        <pc:chgData name="TRIMOREAU Emilie" userId="7ee2e4c3-8b81-47dd-ab73-036f8ea0449c" providerId="ADAL" clId="{87402B00-11F6-44EB-A2B4-67C7758ECEA2}" dt="2026-08-26T12:55:52.916" v="3849" actId="20577"/>
        <pc:sldMkLst>
          <pc:docMk/>
          <pc:sldMk cId="646945926" sldId="313"/>
        </pc:sldMkLst>
        <pc:spChg chg="mod">
          <ac:chgData name="TRIMOREAU Emilie" userId="7ee2e4c3-8b81-47dd-ab73-036f8ea0449c" providerId="ADAL" clId="{87402B00-11F6-44EB-A2B4-67C7758ECEA2}" dt="2026-08-26T12:55:52.916" v="3849" actId="20577"/>
          <ac:spMkLst>
            <pc:docMk/>
            <pc:sldMk cId="646945926" sldId="313"/>
            <ac:spMk id="4" creationId="{EC07D731-1969-67D3-EAAE-606244B05032}"/>
          </ac:spMkLst>
        </pc:spChg>
      </pc:sldChg>
      <pc:sldChg chg="add">
        <pc:chgData name="TRIMOREAU Emilie" userId="7ee2e4c3-8b81-47dd-ab73-036f8ea0449c" providerId="ADAL" clId="{87402B00-11F6-44EB-A2B4-67C7758ECEA2}" dt="2026-08-26T16:02:43.802" v="4276"/>
        <pc:sldMkLst>
          <pc:docMk/>
          <pc:sldMk cId="464366630" sldId="2076138918"/>
        </pc:sldMkLst>
      </pc:sldChg>
      <pc:sldChg chg="add">
        <pc:chgData name="TRIMOREAU Emilie" userId="7ee2e4c3-8b81-47dd-ab73-036f8ea0449c" providerId="ADAL" clId="{87402B00-11F6-44EB-A2B4-67C7758ECEA2}" dt="2026-09-04T15:36:09.915" v="4283"/>
        <pc:sldMkLst>
          <pc:docMk/>
          <pc:sldMk cId="448981402" sldId="2076138919"/>
        </pc:sldMkLst>
      </pc:sldChg>
      <pc:sldChg chg="addSp delSp modSp add mod">
        <pc:chgData name="TRIMOREAU Emilie" userId="7ee2e4c3-8b81-47dd-ab73-036f8ea0449c" providerId="ADAL" clId="{87402B00-11F6-44EB-A2B4-67C7758ECEA2}" dt="2026-09-04T15:41:36.613" v="4349" actId="1076"/>
        <pc:sldMkLst>
          <pc:docMk/>
          <pc:sldMk cId="376145416" sldId="2076138920"/>
        </pc:sldMkLst>
        <pc:spChg chg="add mod">
          <ac:chgData name="TRIMOREAU Emilie" userId="7ee2e4c3-8b81-47dd-ab73-036f8ea0449c" providerId="ADAL" clId="{87402B00-11F6-44EB-A2B4-67C7758ECEA2}" dt="2026-09-04T15:36:26.059" v="4289"/>
          <ac:spMkLst>
            <pc:docMk/>
            <pc:sldMk cId="376145416" sldId="2076138920"/>
            <ac:spMk id="5" creationId="{69514B81-AAB3-7B62-693D-41E2F12F47A4}"/>
          </ac:spMkLst>
        </pc:spChg>
        <pc:spChg chg="add mod">
          <ac:chgData name="TRIMOREAU Emilie" userId="7ee2e4c3-8b81-47dd-ab73-036f8ea0449c" providerId="ADAL" clId="{87402B00-11F6-44EB-A2B4-67C7758ECEA2}" dt="2026-09-04T15:36:26.059" v="4289"/>
          <ac:spMkLst>
            <pc:docMk/>
            <pc:sldMk cId="376145416" sldId="2076138920"/>
            <ac:spMk id="6" creationId="{B0B1F5BC-57CB-6599-4617-7044832B8210}"/>
          </ac:spMkLst>
        </pc:spChg>
        <pc:spChg chg="add mod">
          <ac:chgData name="TRIMOREAU Emilie" userId="7ee2e4c3-8b81-47dd-ab73-036f8ea0449c" providerId="ADAL" clId="{87402B00-11F6-44EB-A2B4-67C7758ECEA2}" dt="2026-09-04T15:36:26.059" v="4289"/>
          <ac:spMkLst>
            <pc:docMk/>
            <pc:sldMk cId="376145416" sldId="2076138920"/>
            <ac:spMk id="7" creationId="{6D866C96-9649-DF35-41F0-D358113CA96D}"/>
          </ac:spMkLst>
        </pc:spChg>
        <pc:spChg chg="add mod">
          <ac:chgData name="TRIMOREAU Emilie" userId="7ee2e4c3-8b81-47dd-ab73-036f8ea0449c" providerId="ADAL" clId="{87402B00-11F6-44EB-A2B4-67C7758ECEA2}" dt="2026-09-04T15:36:26.059" v="4289"/>
          <ac:spMkLst>
            <pc:docMk/>
            <pc:sldMk cId="376145416" sldId="2076138920"/>
            <ac:spMk id="10" creationId="{CE0B4C17-1A01-D5C3-30CF-291CB2684D61}"/>
          </ac:spMkLst>
        </pc:spChg>
        <pc:spChg chg="add mod">
          <ac:chgData name="TRIMOREAU Emilie" userId="7ee2e4c3-8b81-47dd-ab73-036f8ea0449c" providerId="ADAL" clId="{87402B00-11F6-44EB-A2B4-67C7758ECEA2}" dt="2026-09-04T15:36:26.059" v="4289"/>
          <ac:spMkLst>
            <pc:docMk/>
            <pc:sldMk cId="376145416" sldId="2076138920"/>
            <ac:spMk id="11" creationId="{A2DF9D69-1B3C-7A74-D02D-A072907B0AA1}"/>
          </ac:spMkLst>
        </pc:spChg>
        <pc:spChg chg="add mod">
          <ac:chgData name="TRIMOREAU Emilie" userId="7ee2e4c3-8b81-47dd-ab73-036f8ea0449c" providerId="ADAL" clId="{87402B00-11F6-44EB-A2B4-67C7758ECEA2}" dt="2026-09-04T15:40:02.737" v="4332" actId="1076"/>
          <ac:spMkLst>
            <pc:docMk/>
            <pc:sldMk cId="376145416" sldId="2076138920"/>
            <ac:spMk id="15" creationId="{9196100C-2D8D-8F24-AC66-A2CFF2E41C67}"/>
          </ac:spMkLst>
        </pc:spChg>
        <pc:spChg chg="add mod">
          <ac:chgData name="TRIMOREAU Emilie" userId="7ee2e4c3-8b81-47dd-ab73-036f8ea0449c" providerId="ADAL" clId="{87402B00-11F6-44EB-A2B4-67C7758ECEA2}" dt="2026-09-04T15:40:31.751" v="4337" actId="1076"/>
          <ac:spMkLst>
            <pc:docMk/>
            <pc:sldMk cId="376145416" sldId="2076138920"/>
            <ac:spMk id="19" creationId="{BD42444B-5F14-D3A8-D5C4-648699380AED}"/>
          </ac:spMkLst>
        </pc:spChg>
        <pc:spChg chg="add mod">
          <ac:chgData name="TRIMOREAU Emilie" userId="7ee2e4c3-8b81-47dd-ab73-036f8ea0449c" providerId="ADAL" clId="{87402B00-11F6-44EB-A2B4-67C7758ECEA2}" dt="2026-09-04T15:41:09.705" v="4342" actId="1076"/>
          <ac:spMkLst>
            <pc:docMk/>
            <pc:sldMk cId="376145416" sldId="2076138920"/>
            <ac:spMk id="23" creationId="{53BD53CE-6039-8910-BBCA-5EAF83FD6B74}"/>
          </ac:spMkLst>
        </pc:spChg>
        <pc:spChg chg="add mod">
          <ac:chgData name="TRIMOREAU Emilie" userId="7ee2e4c3-8b81-47dd-ab73-036f8ea0449c" providerId="ADAL" clId="{87402B00-11F6-44EB-A2B4-67C7758ECEA2}" dt="2026-09-04T15:41:36.613" v="4349" actId="1076"/>
          <ac:spMkLst>
            <pc:docMk/>
            <pc:sldMk cId="376145416" sldId="2076138920"/>
            <ac:spMk id="27" creationId="{F1E6EEB9-5710-D67E-E4A5-6ADACAFA9C99}"/>
          </ac:spMkLst>
        </pc:spChg>
        <pc:picChg chg="add mod">
          <ac:chgData name="TRIMOREAU Emilie" userId="7ee2e4c3-8b81-47dd-ab73-036f8ea0449c" providerId="ADAL" clId="{87402B00-11F6-44EB-A2B4-67C7758ECEA2}" dt="2026-09-04T15:39:57.460" v="4330" actId="1076"/>
          <ac:picMkLst>
            <pc:docMk/>
            <pc:sldMk cId="376145416" sldId="2076138920"/>
            <ac:picMk id="13" creationId="{EF21DDA2-D2FC-5866-B192-CFD1B8881645}"/>
          </ac:picMkLst>
        </pc:picChg>
        <pc:picChg chg="add mod">
          <ac:chgData name="TRIMOREAU Emilie" userId="7ee2e4c3-8b81-47dd-ab73-036f8ea0449c" providerId="ADAL" clId="{87402B00-11F6-44EB-A2B4-67C7758ECEA2}" dt="2026-09-04T15:40:24.067" v="4335" actId="1076"/>
          <ac:picMkLst>
            <pc:docMk/>
            <pc:sldMk cId="376145416" sldId="2076138920"/>
            <ac:picMk id="17" creationId="{1228CAFB-EC3A-8BC6-4DBC-B9082E0B6313}"/>
          </ac:picMkLst>
        </pc:picChg>
        <pc:picChg chg="add mod">
          <ac:chgData name="TRIMOREAU Emilie" userId="7ee2e4c3-8b81-47dd-ab73-036f8ea0449c" providerId="ADAL" clId="{87402B00-11F6-44EB-A2B4-67C7758ECEA2}" dt="2026-09-04T15:41:03.640" v="4340" actId="1076"/>
          <ac:picMkLst>
            <pc:docMk/>
            <pc:sldMk cId="376145416" sldId="2076138920"/>
            <ac:picMk id="21" creationId="{444C0905-A37E-BFB8-6732-395046028CD6}"/>
          </ac:picMkLst>
        </pc:picChg>
        <pc:picChg chg="add mod">
          <ac:chgData name="TRIMOREAU Emilie" userId="7ee2e4c3-8b81-47dd-ab73-036f8ea0449c" providerId="ADAL" clId="{87402B00-11F6-44EB-A2B4-67C7758ECEA2}" dt="2026-09-04T15:41:29.895" v="4347" actId="1076"/>
          <ac:picMkLst>
            <pc:docMk/>
            <pc:sldMk cId="376145416" sldId="2076138920"/>
            <ac:picMk id="25" creationId="{9A3494EA-FD21-AB19-B3EB-7F1EF5F9E0DC}"/>
          </ac:picMkLst>
        </pc:picChg>
      </pc:sldChg>
      <pc:sldChg chg="addSp delSp modSp add mod">
        <pc:chgData name="TRIMOREAU Emilie" userId="7ee2e4c3-8b81-47dd-ab73-036f8ea0449c" providerId="ADAL" clId="{87402B00-11F6-44EB-A2B4-67C7758ECEA2}" dt="2026-09-04T15:39:37.338" v="4327" actId="1076"/>
        <pc:sldMkLst>
          <pc:docMk/>
          <pc:sldMk cId="2396801710" sldId="2076138921"/>
        </pc:sldMkLst>
        <pc:spChg chg="add mod">
          <ac:chgData name="TRIMOREAU Emilie" userId="7ee2e4c3-8b81-47dd-ab73-036f8ea0449c" providerId="ADAL" clId="{87402B00-11F6-44EB-A2B4-67C7758ECEA2}" dt="2026-09-04T15:37:00.286" v="4307" actId="20577"/>
          <ac:spMkLst>
            <pc:docMk/>
            <pc:sldMk cId="2396801710" sldId="2076138921"/>
            <ac:spMk id="8" creationId="{5B7FF3F8-B286-D283-AD91-D49B7C5DE157}"/>
          </ac:spMkLst>
        </pc:spChg>
        <pc:spChg chg="add mod">
          <ac:chgData name="TRIMOREAU Emilie" userId="7ee2e4c3-8b81-47dd-ab73-036f8ea0449c" providerId="ADAL" clId="{87402B00-11F6-44EB-A2B4-67C7758ECEA2}" dt="2026-09-04T15:39:37.338" v="4327" actId="1076"/>
          <ac:spMkLst>
            <pc:docMk/>
            <pc:sldMk cId="2396801710" sldId="2076138921"/>
            <ac:spMk id="21" creationId="{F85DF65C-6F3A-A1EC-7322-836DFCFC3FED}"/>
          </ac:spMkLst>
        </pc:spChg>
        <pc:picChg chg="add mod">
          <ac:chgData name="TRIMOREAU Emilie" userId="7ee2e4c3-8b81-47dd-ab73-036f8ea0449c" providerId="ADAL" clId="{87402B00-11F6-44EB-A2B4-67C7758ECEA2}" dt="2026-09-04T15:39:15.182" v="4319" actId="1076"/>
          <ac:picMkLst>
            <pc:docMk/>
            <pc:sldMk cId="2396801710" sldId="2076138921"/>
            <ac:picMk id="17" creationId="{F714CCC6-B910-E506-9396-0B301F27E348}"/>
          </ac:picMkLst>
        </pc:picChg>
      </pc:sldChg>
      <pc:sldMasterChg chg="delSldLayout">
        <pc:chgData name="TRIMOREAU Emilie" userId="7ee2e4c3-8b81-47dd-ab73-036f8ea0449c" providerId="ADAL" clId="{87402B00-11F6-44EB-A2B4-67C7758ECEA2}" dt="2026-08-26T14:21:11.986" v="4224" actId="47"/>
        <pc:sldMasterMkLst>
          <pc:docMk/>
          <pc:sldMasterMk cId="2332317358" sldId="2147483648"/>
        </pc:sldMasterMkLst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959F62-CBB8-D337-6A3C-DFB1EAE377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E70830-DCC7-85D3-279E-4ED60B30A8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91103" y="3302594"/>
            <a:ext cx="6376417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FFF Equipe" panose="02000503000000020004" pitchFamily="2" charset="77"/>
                <a:ea typeface="FFF Equipe" panose="02000503000000020004" pitchFamily="2" charset="77"/>
                <a:cs typeface="FFF Equipe" panose="02000503000000020004" pitchFamily="2" charset="77"/>
              </a:defRPr>
            </a:lvl1pPr>
          </a:lstStyle>
          <a:p>
            <a:r>
              <a:rPr lang="fr-FR"/>
              <a:t>Cliquez et modifiez </a:t>
            </a:r>
            <a:br>
              <a:rPr lang="fr-FR"/>
            </a:br>
            <a:r>
              <a:rPr lang="fr-FR"/>
              <a:t>le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10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9723CF0E-7549-CEAD-4DF2-7F5F2D94E8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5517C165-2EC1-F246-F5A4-1F6198348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627" y="541510"/>
            <a:ext cx="10515600" cy="122438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00" b="1" i="0">
                <a:solidFill>
                  <a:srgbClr val="E30513"/>
                </a:solidFill>
                <a:latin typeface="FFF Equipe Black" panose="02000503000000020004" pitchFamily="2" charset="77"/>
              </a:defRPr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3994A4AD-7F44-2520-04E5-70142FFD07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0982" y="2600477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2BB4B5B3-CE96-6270-7E2F-865192743D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668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/>
              <a:t>02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EBD3E511-D0AD-C37F-AC80-770D824FE8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78173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/>
              <a:t>03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B834C89-E735-91EA-E7E5-C6D926688D0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709286" y="4498163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9546E422-2361-D14F-716B-1001A1EB3EE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8668" y="4499484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/>
              <a:t>05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6B82FF9-47BA-0E12-7593-11424FB7E15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78172" y="4505406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/>
              <a:t>06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960DFC9-8147-5D46-498D-B707F6BB3E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4002" y="192260"/>
            <a:ext cx="450850" cy="34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40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1A87E21-7095-4BA0-766D-0B0D6ADAA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CD36CE40-D786-EDB8-0E07-310DD67460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1997" y="2305080"/>
            <a:ext cx="2153118" cy="2035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7B40D8-6CFF-489A-C243-FDDE0AE21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4" y="2305080"/>
            <a:ext cx="5654040" cy="203506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1" i="0">
                <a:solidFill>
                  <a:schemeClr val="bg1"/>
                </a:solidFill>
                <a:latin typeface="FFF Equipe Black" panose="02000503000000020004" pitchFamily="2" charset="77"/>
                <a:ea typeface="FFF Equipe Black" panose="02000503000000020004" pitchFamily="2" charset="77"/>
                <a:cs typeface="FFF Equipe Black" panose="02000503000000020004" pitchFamily="2" charset="77"/>
              </a:defRPr>
            </a:lvl1pPr>
          </a:lstStyle>
          <a:p>
            <a:r>
              <a:rPr lang="fr-FR"/>
              <a:t>Cliquez et modifiez le titre</a:t>
            </a:r>
            <a:endParaRPr lang="en-US" sz="6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5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FA4DA7-D6E3-C380-39C2-4CB70E840C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4860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3445974-C38D-FAB2-EAA9-DA70D48A1A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8501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0C9976-A6DA-E9D5-CCB3-A65411A8D4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80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AD7388B-B592-4746-16B2-DB345D30AB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106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5D58ED0-DDF0-2AE5-9F6A-DDDEF3339E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68BBE36-3DAD-60BA-7603-D0578F1B1A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6101615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211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A419648B-44B7-2888-FBE0-EFDCF9B0AB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516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2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083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8127B79-B436-E1BD-E446-C006DF9B15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6176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CD20F8-9CB9-19BE-045E-83F9FDA84C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0819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31CA5E-AA71-8CB8-CB06-6F5F67003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E3FF9E-A5F0-2D90-3343-49B0FAF9C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04CBE9-44CF-6C87-30EC-75563B992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D0995-AF67-BC40-843C-7A54A7ACC5B4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CF39CB-5025-F19E-9032-92337105E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6394B3-7220-9C19-89AF-223C28FC6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98490-F53F-614D-9D58-849353C69D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31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65" r:id="rId5"/>
    <p:sldLayoutId id="2147483660" r:id="rId6"/>
    <p:sldLayoutId id="2147483666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outu.be/EBiHJivNfPw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EJ9jpgkQfNo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xkxvFxVkfvs" TargetMode="External"/><Relationship Id="rId5" Type="http://schemas.openxmlformats.org/officeDocument/2006/relationships/image" Target="../media/image19.png"/><Relationship Id="rId10" Type="http://schemas.openxmlformats.org/officeDocument/2006/relationships/hyperlink" Target="https://youtu.be/ROIxwE-eaN4" TargetMode="External"/><Relationship Id="rId4" Type="http://schemas.openxmlformats.org/officeDocument/2006/relationships/hyperlink" Target="https://youtu.be/x123Xk9xFJ8" TargetMode="External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B7B40-B5A3-0136-58AE-D09AD09DA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C07D731-1969-67D3-EAAE-606244B050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DOCUMENTS D’ORGANISATION </a:t>
            </a:r>
            <a:br>
              <a:rPr lang="fr-FR"/>
            </a:br>
            <a:r>
              <a:rPr lang="fr-FR"/>
              <a:t>U8-U9</a:t>
            </a:r>
          </a:p>
        </p:txBody>
      </p:sp>
    </p:spTree>
    <p:extLst>
      <p:ext uri="{BB962C8B-B14F-4D97-AF65-F5344CB8AC3E}">
        <p14:creationId xmlns:p14="http://schemas.microsoft.com/office/powerpoint/2010/main" val="646945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204FB-7C90-9F68-BAD1-512BD00CB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83DFAFE-55FC-FB60-2FFA-7CC498E85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/>
              <a:t>01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1F747D75-5F54-2272-8FE0-2F15C66BD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148" y="2152680"/>
            <a:ext cx="5654040" cy="2035061"/>
          </a:xfrm>
        </p:spPr>
        <p:txBody>
          <a:bodyPr>
            <a:normAutofit/>
          </a:bodyPr>
          <a:lstStyle/>
          <a:p>
            <a:r>
              <a:rPr lang="fr-FR" dirty="0"/>
              <a:t>Organisation </a:t>
            </a:r>
            <a:br>
              <a:rPr lang="fr-FR" dirty="0"/>
            </a:br>
            <a:r>
              <a:rPr lang="fr-FR" dirty="0"/>
              <a:t>Plateau U8-U9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1025F8B-3BAA-15A4-96BC-A35712ED8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881" y="4187741"/>
            <a:ext cx="2252971" cy="259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12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CCFBB43-D2B1-DDEE-FB9E-6B39710DCE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715834"/>
              </p:ext>
            </p:extLst>
          </p:nvPr>
        </p:nvGraphicFramePr>
        <p:xfrm>
          <a:off x="594788" y="1502939"/>
          <a:ext cx="7634813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48719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92476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7644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117172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B4E2679-36FF-B529-1C74-9360F135F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252992"/>
              </p:ext>
            </p:extLst>
          </p:nvPr>
        </p:nvGraphicFramePr>
        <p:xfrm>
          <a:off x="595563" y="2999874"/>
          <a:ext cx="9190692" cy="3177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2956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312956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312956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312956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312956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312956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  <a:gridCol w="1312956">
                  <a:extLst>
                    <a:ext uri="{9D8B030D-6E8A-4147-A177-3AD203B41FA5}">
                      <a16:colId xmlns:a16="http://schemas.microsoft.com/office/drawing/2014/main" val="3644940752"/>
                    </a:ext>
                  </a:extLst>
                </a:gridCol>
              </a:tblGrid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En attente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En attente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En attente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En attente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En attente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En attente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</a:tbl>
          </a:graphicData>
        </a:graphic>
      </p:graphicFrame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BBA0E18D-D2B2-87D2-BD73-4A88A2818F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355619"/>
            <a:ext cx="3481910" cy="1259840"/>
          </a:xfrm>
        </p:spPr>
        <p:txBody>
          <a:bodyPr>
            <a:normAutofit/>
          </a:bodyPr>
          <a:lstStyle/>
          <a:p>
            <a:r>
              <a:rPr lang="fr-FR" sz="1200" dirty="0"/>
              <a:t>4 terrains (T1, T2, T3, T4) + 1 </a:t>
            </a:r>
            <a:r>
              <a:rPr lang="fr-FR" sz="1200" dirty="0" err="1"/>
              <a:t>Funino</a:t>
            </a:r>
            <a:endParaRPr lang="fr-FR" sz="1200" dirty="0"/>
          </a:p>
          <a:p>
            <a:r>
              <a:rPr lang="fr-FR" sz="1200" dirty="0"/>
              <a:t>T1 &amp; T2 = Niveau D1</a:t>
            </a:r>
          </a:p>
          <a:p>
            <a:r>
              <a:rPr lang="fr-FR" sz="1200" dirty="0"/>
              <a:t>T3 &amp; T4 = Niveau D2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E8D0CC81-DE10-006A-27EB-3CC1AF6DC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U8-U9 – 5 et 6 équipes (D1)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37577F-6BA6-E999-1FDB-661920717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241B20-9461-B464-205C-5106403C0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94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F357F-FBC3-48A0-B81F-B9A991D73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71F5FC1-D992-95C2-DDF6-47EC07B93B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576109"/>
              </p:ext>
            </p:extLst>
          </p:nvPr>
        </p:nvGraphicFramePr>
        <p:xfrm>
          <a:off x="594788" y="1502939"/>
          <a:ext cx="7634813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48719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92476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7644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117172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tx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</a:rPr>
                        <a:t>Equipe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tx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tx1"/>
                          </a:solidFill>
                        </a:rPr>
                        <a:t>Equipe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tx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FE9FAF7-960A-291A-D52A-7DAE90FE5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896961"/>
              </p:ext>
            </p:extLst>
          </p:nvPr>
        </p:nvGraphicFramePr>
        <p:xfrm>
          <a:off x="595563" y="2999874"/>
          <a:ext cx="9234239" cy="3177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177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319177">
                  <a:extLst>
                    <a:ext uri="{9D8B030D-6E8A-4147-A177-3AD203B41FA5}">
                      <a16:colId xmlns:a16="http://schemas.microsoft.com/office/drawing/2014/main" val="3318415001"/>
                    </a:ext>
                  </a:extLst>
                </a:gridCol>
                <a:gridCol w="1319177">
                  <a:extLst>
                    <a:ext uri="{9D8B030D-6E8A-4147-A177-3AD203B41FA5}">
                      <a16:colId xmlns:a16="http://schemas.microsoft.com/office/drawing/2014/main" val="1524072579"/>
                    </a:ext>
                  </a:extLst>
                </a:gridCol>
                <a:gridCol w="1319177">
                  <a:extLst>
                    <a:ext uri="{9D8B030D-6E8A-4147-A177-3AD203B41FA5}">
                      <a16:colId xmlns:a16="http://schemas.microsoft.com/office/drawing/2014/main" val="1403187339"/>
                    </a:ext>
                  </a:extLst>
                </a:gridCol>
                <a:gridCol w="1319177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319177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319177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</a:tblGrid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Rotation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Rotation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Rotation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Rotation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Rotation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Rotation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En attente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En attente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En attente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En attente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En attente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En attente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</a:tbl>
          </a:graphicData>
        </a:graphic>
      </p:graphicFrame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D7B73F70-BC49-770B-B894-B35B02E1C2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355619"/>
            <a:ext cx="3481910" cy="1259840"/>
          </a:xfrm>
        </p:spPr>
        <p:txBody>
          <a:bodyPr>
            <a:normAutofit/>
          </a:bodyPr>
          <a:lstStyle/>
          <a:p>
            <a:r>
              <a:rPr lang="fr-FR" sz="1200" dirty="0"/>
              <a:t>4 terrains (T1, T2, T3, T4) + 1 </a:t>
            </a:r>
            <a:r>
              <a:rPr lang="fr-FR" sz="1200" dirty="0" err="1"/>
              <a:t>Funino</a:t>
            </a:r>
            <a:endParaRPr lang="fr-FR" sz="1200" dirty="0"/>
          </a:p>
          <a:p>
            <a:r>
              <a:rPr lang="fr-FR" sz="1200" dirty="0"/>
              <a:t>T1 &amp; T2 = Niveau D1</a:t>
            </a:r>
          </a:p>
          <a:p>
            <a:r>
              <a:rPr lang="fr-FR" sz="1200" dirty="0"/>
              <a:t>T3 &amp; T4 = Niveau D2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E3E8E547-B58E-9700-198C-CC78A9F72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U8-U9 – 5 et 6 équipes (D2)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FEB4AE-E17E-9D90-6FC2-9A14E6821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6F2FB0A-A5B1-DEA1-339B-27656D698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43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935F7-937A-3987-F4F1-D34918F00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6">
            <a:extLst>
              <a:ext uri="{FF2B5EF4-FFF2-40B4-BE49-F238E27FC236}">
                <a16:creationId xmlns:a16="http://schemas.microsoft.com/office/drawing/2014/main" id="{2E242015-89DB-763E-67B3-A17E01AAE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U8-U9 – 7 et 8 équipes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E028A7A-8C69-88F6-5008-A71EB83BBE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024650"/>
              </p:ext>
            </p:extLst>
          </p:nvPr>
        </p:nvGraphicFramePr>
        <p:xfrm>
          <a:off x="594788" y="1279419"/>
          <a:ext cx="7634813" cy="13255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48719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92476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986012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07606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72E749B-8E25-1829-8A00-2CBC10088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951591"/>
              </p:ext>
            </p:extLst>
          </p:nvPr>
        </p:nvGraphicFramePr>
        <p:xfrm>
          <a:off x="595563" y="2726625"/>
          <a:ext cx="9199566" cy="3376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6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</a:tbl>
          </a:graphicData>
        </a:graphic>
      </p:graphicFrame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07E4AF9-8BC8-AA48-5A11-6179CE769D0E}"/>
              </a:ext>
            </a:extLst>
          </p:cNvPr>
          <p:cNvSpPr txBox="1">
            <a:spLocks/>
          </p:cNvSpPr>
          <p:nvPr/>
        </p:nvSpPr>
        <p:spPr>
          <a:xfrm>
            <a:off x="1442365" y="616811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/>
              <a:t>Si 7 équipes, faire le maximum pour constituer une 8</a:t>
            </a:r>
            <a:r>
              <a:rPr lang="fr-FR" sz="1200" baseline="30000"/>
              <a:t>ème</a:t>
            </a:r>
            <a:r>
              <a:rPr lang="fr-FR" sz="1200"/>
              <a:t> équipe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DD3FB2-4697-5CB5-57B2-71E0B7576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856EA3-7779-74B5-0761-AA66AB097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9DE4F1FB-38A9-1F4A-300D-DD715D3F74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266947"/>
            <a:ext cx="3481910" cy="1259840"/>
          </a:xfrm>
        </p:spPr>
        <p:txBody>
          <a:bodyPr>
            <a:normAutofit/>
          </a:bodyPr>
          <a:lstStyle/>
          <a:p>
            <a:r>
              <a:rPr lang="fr-FR" sz="1200" dirty="0"/>
              <a:t>4 terrains (T1, T2, T3, T4) + </a:t>
            </a:r>
            <a:r>
              <a:rPr lang="fr-FR" sz="1200" dirty="0" err="1"/>
              <a:t>Funino</a:t>
            </a:r>
            <a:endParaRPr lang="fr-FR" sz="1200" dirty="0"/>
          </a:p>
          <a:p>
            <a:r>
              <a:rPr lang="fr-FR" sz="1200" dirty="0"/>
              <a:t>5 rotations</a:t>
            </a:r>
          </a:p>
          <a:p>
            <a:r>
              <a:rPr lang="fr-FR" sz="1200" dirty="0"/>
              <a:t>1 </a:t>
            </a:r>
            <a:r>
              <a:rPr lang="fr-FR" sz="1200" dirty="0" err="1"/>
              <a:t>Funino</a:t>
            </a:r>
            <a:r>
              <a:rPr lang="fr-FR" sz="1200" dirty="0"/>
              <a:t> &amp; 4 Rencontres</a:t>
            </a:r>
          </a:p>
        </p:txBody>
      </p:sp>
    </p:spTree>
    <p:extLst>
      <p:ext uri="{BB962C8B-B14F-4D97-AF65-F5344CB8AC3E}">
        <p14:creationId xmlns:p14="http://schemas.microsoft.com/office/powerpoint/2010/main" val="1272736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C782D-C89B-4A41-5884-D4A2125D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D4C44E88-6B03-2D2C-247A-8D5A1151C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U8-U9 – 9 et 10 équipes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3F9EE99-6210-853C-2C7E-4234511DAB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60075"/>
              </p:ext>
            </p:extLst>
          </p:nvPr>
        </p:nvGraphicFramePr>
        <p:xfrm>
          <a:off x="595564" y="1150876"/>
          <a:ext cx="7651988" cy="15240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50853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98533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94753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066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318380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D0A95C5-B0FE-D6EC-A9B7-642D357EC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081287"/>
              </p:ext>
            </p:extLst>
          </p:nvPr>
        </p:nvGraphicFramePr>
        <p:xfrm>
          <a:off x="595563" y="2726626"/>
          <a:ext cx="9199566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/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95369"/>
                  </a:ext>
                </a:extLst>
              </a:tr>
              <a:tr h="2056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rgbClr val="0070C0"/>
                          </a:solidFill>
                        </a:rPr>
                        <a:t>Funino</a:t>
                      </a:r>
                      <a:endParaRPr lang="fr-FR" sz="1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78310"/>
                  </a:ext>
                </a:extLst>
              </a:tr>
            </a:tbl>
          </a:graphicData>
        </a:graphic>
      </p:graphicFrame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236C1DDB-4D50-CA8E-BED6-B0E089978C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266947"/>
            <a:ext cx="3481910" cy="1259840"/>
          </a:xfrm>
        </p:spPr>
        <p:txBody>
          <a:bodyPr>
            <a:normAutofit/>
          </a:bodyPr>
          <a:lstStyle/>
          <a:p>
            <a:r>
              <a:rPr lang="fr-FR" sz="1200" dirty="0"/>
              <a:t>4 terrains (T1, T2, T3, T4) + </a:t>
            </a:r>
            <a:r>
              <a:rPr lang="fr-FR" sz="1200" dirty="0" err="1"/>
              <a:t>Funino</a:t>
            </a:r>
            <a:endParaRPr lang="fr-FR" sz="1200" dirty="0"/>
          </a:p>
          <a:p>
            <a:r>
              <a:rPr lang="fr-FR" sz="1200" dirty="0"/>
              <a:t>5 rotations</a:t>
            </a:r>
          </a:p>
          <a:p>
            <a:r>
              <a:rPr lang="fr-FR" sz="1200" dirty="0"/>
              <a:t>1 </a:t>
            </a:r>
            <a:r>
              <a:rPr lang="fr-FR" sz="1200" dirty="0" err="1"/>
              <a:t>Funino</a:t>
            </a:r>
            <a:r>
              <a:rPr lang="fr-FR" sz="1200" dirty="0"/>
              <a:t> &amp; 4 Rencontres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8C410F3B-A5BC-CF0F-1FF3-07EC1CD9E7F7}"/>
              </a:ext>
            </a:extLst>
          </p:cNvPr>
          <p:cNvSpPr txBox="1">
            <a:spLocks/>
          </p:cNvSpPr>
          <p:nvPr/>
        </p:nvSpPr>
        <p:spPr>
          <a:xfrm>
            <a:off x="1442365" y="6133856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Si 9 équipes, faire le maximum pour constituer une 10</a:t>
            </a:r>
            <a:r>
              <a:rPr lang="fr-FR" sz="1200" baseline="30000" dirty="0"/>
              <a:t>ème</a:t>
            </a:r>
            <a:r>
              <a:rPr lang="fr-FR" sz="1200" dirty="0"/>
              <a:t> équipe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8E44DB9-B8F5-93AF-4D14-29AF5F792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BA8A320-40C1-0777-921E-B75BC7450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431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1D0BF-5062-B47C-A267-DE627C7EB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FF4EA02-8FE6-A2FD-C24B-0E6201BD84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02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C5BB4E8-8AEC-A061-A9FC-89D4FEAF0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8157" y="2152680"/>
            <a:ext cx="6108185" cy="2035061"/>
          </a:xfrm>
        </p:spPr>
        <p:txBody>
          <a:bodyPr>
            <a:noAutofit/>
          </a:bodyPr>
          <a:lstStyle/>
          <a:p>
            <a:r>
              <a:rPr lang="fr-FR" dirty="0"/>
              <a:t>J+</a:t>
            </a:r>
            <a:br>
              <a:rPr lang="fr-FR" dirty="0"/>
            </a:br>
            <a:r>
              <a:rPr lang="fr-FR" dirty="0"/>
              <a:t>Format Aléatoire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3633CE2-D4FC-1969-5A50-72307CDF5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881" y="4187741"/>
            <a:ext cx="2252971" cy="259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66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4CE13-561F-2F22-FD47-A17696DD2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738DA71-ACCF-D12A-3AC1-F8BF4CA74E90}"/>
              </a:ext>
            </a:extLst>
          </p:cNvPr>
          <p:cNvSpPr txBox="1">
            <a:spLocks/>
          </p:cNvSpPr>
          <p:nvPr/>
        </p:nvSpPr>
        <p:spPr>
          <a:xfrm>
            <a:off x="1442365" y="616811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/>
              <a:t>Si 7 équipes, faire le maximum pour constituer une 8</a:t>
            </a:r>
            <a:r>
              <a:rPr lang="fr-FR" sz="1200" baseline="30000"/>
              <a:t>ème</a:t>
            </a:r>
            <a:r>
              <a:rPr lang="fr-FR" sz="1200"/>
              <a:t> équipe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F086483-ABF2-B459-1EF5-8789A1921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678425"/>
              </p:ext>
            </p:extLst>
          </p:nvPr>
        </p:nvGraphicFramePr>
        <p:xfrm>
          <a:off x="594788" y="1279419"/>
          <a:ext cx="7634813" cy="13255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48719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92476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7644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117172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7A0DE10-7E59-B7A8-6770-066887153C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41839"/>
              </p:ext>
            </p:extLst>
          </p:nvPr>
        </p:nvGraphicFramePr>
        <p:xfrm>
          <a:off x="595563" y="2726625"/>
          <a:ext cx="9199568" cy="3391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224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741621076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39026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</a:tbl>
          </a:graphicData>
        </a:graphic>
      </p:graphicFrame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2812D5F-17A7-49E9-BC18-10A622C4BE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95649" y="1279419"/>
            <a:ext cx="3101563" cy="1259840"/>
          </a:xfrm>
        </p:spPr>
        <p:txBody>
          <a:bodyPr>
            <a:normAutofit fontScale="85000" lnSpcReduction="10000"/>
          </a:bodyPr>
          <a:lstStyle/>
          <a:p>
            <a:r>
              <a:rPr lang="fr-FR" sz="1200"/>
              <a:t>4 terrains (T1, T2, T3, T4)</a:t>
            </a:r>
          </a:p>
          <a:p>
            <a:r>
              <a:rPr lang="fr-FR" sz="1200"/>
              <a:t>6 rencontres de 8 min</a:t>
            </a:r>
          </a:p>
          <a:p>
            <a:r>
              <a:rPr lang="fr-FR" sz="1200"/>
              <a:t>2 équipes du même club = Positions à respecter (A et B / E et F / C et H / D et G)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8EF576B7-86C9-B8AD-CC16-80D9EAD41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2" y="126438"/>
            <a:ext cx="11381223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U8-U9 – Répartition à 8 équipes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DA078E-43D7-4CF9-DF7C-5957F0E2A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24FDA8-9573-F4B1-8C25-01DA358ED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552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81240-4C36-1E4D-53B5-7FE10C06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4FDABC21-84E2-28F9-5BA9-F30ED7476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571015"/>
              </p:ext>
            </p:extLst>
          </p:nvPr>
        </p:nvGraphicFramePr>
        <p:xfrm>
          <a:off x="595563" y="2726626"/>
          <a:ext cx="9199568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224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2887171320"/>
                    </a:ext>
                  </a:extLst>
                </a:gridCol>
              </a:tblGrid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/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95369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78310"/>
                  </a:ext>
                </a:extLst>
              </a:tr>
            </a:tbl>
          </a:graphicData>
        </a:graphic>
      </p:graphicFrame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35F9BCC2-AF5B-E77D-09E3-D2AC4C7F8AD4}"/>
              </a:ext>
            </a:extLst>
          </p:cNvPr>
          <p:cNvSpPr txBox="1">
            <a:spLocks/>
          </p:cNvSpPr>
          <p:nvPr/>
        </p:nvSpPr>
        <p:spPr>
          <a:xfrm>
            <a:off x="1278838" y="6079426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/>
              <a:t>Si 9 équipes, faire le maximum pour constituer une 10</a:t>
            </a:r>
            <a:r>
              <a:rPr lang="fr-FR" sz="1200" baseline="30000"/>
              <a:t>ème</a:t>
            </a:r>
            <a:r>
              <a:rPr lang="fr-FR" sz="1200"/>
              <a:t> équipe</a:t>
            </a:r>
          </a:p>
        </p:txBody>
      </p:sp>
      <p:sp>
        <p:nvSpPr>
          <p:cNvPr id="6" name="Titre 6">
            <a:extLst>
              <a:ext uri="{FF2B5EF4-FFF2-40B4-BE49-F238E27FC236}">
                <a16:creationId xmlns:a16="http://schemas.microsoft.com/office/drawing/2014/main" id="{1F2318D7-AAA9-CFA9-E49A-786ACE842368}"/>
              </a:ext>
            </a:extLst>
          </p:cNvPr>
          <p:cNvSpPr txBox="1">
            <a:spLocks/>
          </p:cNvSpPr>
          <p:nvPr/>
        </p:nvSpPr>
        <p:spPr>
          <a:xfrm>
            <a:off x="595562" y="126438"/>
            <a:ext cx="117145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600" dirty="0"/>
              <a:t>U8-U9 – Répartition à 10 équipes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62FA9D9-A444-4CB8-746E-142A1290D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51032"/>
              </p:ext>
            </p:extLst>
          </p:nvPr>
        </p:nvGraphicFramePr>
        <p:xfrm>
          <a:off x="594788" y="1150876"/>
          <a:ext cx="7652763" cy="147583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50949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98806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78507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124501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318380"/>
                  </a:ext>
                </a:extLst>
              </a:tr>
            </a:tbl>
          </a:graphicData>
        </a:graphic>
      </p:graphicFrame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B360291-5E10-BB0E-0C1B-A19B8473EEA0}"/>
              </a:ext>
            </a:extLst>
          </p:cNvPr>
          <p:cNvSpPr txBox="1">
            <a:spLocks/>
          </p:cNvSpPr>
          <p:nvPr/>
        </p:nvSpPr>
        <p:spPr>
          <a:xfrm>
            <a:off x="8495649" y="1279419"/>
            <a:ext cx="3101563" cy="1259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000" dirty="0"/>
              <a:t>5 terrains (T1, T2, T3, T4, T5)</a:t>
            </a:r>
          </a:p>
          <a:p>
            <a:r>
              <a:rPr lang="fr-FR" sz="1000" dirty="0"/>
              <a:t>6 rencontres de 8 min</a:t>
            </a:r>
          </a:p>
          <a:p>
            <a:r>
              <a:rPr lang="fr-FR" sz="1000" dirty="0"/>
              <a:t>2 équipes du même club = Positions à respecter (A-B / E-C / F-B / G-J / H-I)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841231-2F44-DFA6-33AF-64FCA83B2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CD0D22C-D5F6-9B8E-CB1C-6F39E6DD1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96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B8D4C-B0D2-D2CD-D04C-B05057BDB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E52A7B3-D387-F344-5CBF-504D9CB05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697749"/>
              </p:ext>
            </p:extLst>
          </p:nvPr>
        </p:nvGraphicFramePr>
        <p:xfrm>
          <a:off x="594788" y="2476439"/>
          <a:ext cx="919956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224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2232105734"/>
                    </a:ext>
                  </a:extLst>
                </a:gridCol>
              </a:tblGrid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Rotation 6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/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95369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/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78310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/>
                        <a:t>Equipe 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465455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Equipe 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/>
                        <a:t>Terrain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Terrain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835425"/>
                  </a:ext>
                </a:extLst>
              </a:tr>
            </a:tbl>
          </a:graphicData>
        </a:graphic>
      </p:graphicFrame>
      <p:pic>
        <p:nvPicPr>
          <p:cNvPr id="17" name="Image 16">
            <a:extLst>
              <a:ext uri="{FF2B5EF4-FFF2-40B4-BE49-F238E27FC236}">
                <a16:creationId xmlns:a16="http://schemas.microsoft.com/office/drawing/2014/main" id="{98917C9F-B5AB-09A9-9700-A55F5CDB7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46FE3CB4-46D1-7F32-A285-196CA39519A6}"/>
              </a:ext>
            </a:extLst>
          </p:cNvPr>
          <p:cNvSpPr txBox="1">
            <a:spLocks/>
          </p:cNvSpPr>
          <p:nvPr/>
        </p:nvSpPr>
        <p:spPr>
          <a:xfrm>
            <a:off x="1482946" y="6079426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3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Si 9 équipes, faire le maximum pour constituer une 10</a:t>
            </a:r>
            <a:r>
              <a:rPr lang="fr-FR" sz="1200" baseline="30000" dirty="0"/>
              <a:t>ème</a:t>
            </a:r>
            <a:r>
              <a:rPr lang="fr-FR" sz="1200" dirty="0"/>
              <a:t> équipe</a:t>
            </a:r>
          </a:p>
        </p:txBody>
      </p:sp>
      <p:sp>
        <p:nvSpPr>
          <p:cNvPr id="6" name="Titre 6">
            <a:extLst>
              <a:ext uri="{FF2B5EF4-FFF2-40B4-BE49-F238E27FC236}">
                <a16:creationId xmlns:a16="http://schemas.microsoft.com/office/drawing/2014/main" id="{2BA0163A-A00A-A247-C718-06B0EEF1054F}"/>
              </a:ext>
            </a:extLst>
          </p:cNvPr>
          <p:cNvSpPr txBox="1">
            <a:spLocks/>
          </p:cNvSpPr>
          <p:nvPr/>
        </p:nvSpPr>
        <p:spPr>
          <a:xfrm>
            <a:off x="595562" y="126438"/>
            <a:ext cx="117145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600" dirty="0"/>
              <a:t>U8-U9 – Répartition à 12 équipes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5716392-708A-173A-08AB-081575423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978997"/>
              </p:ext>
            </p:extLst>
          </p:nvPr>
        </p:nvGraphicFramePr>
        <p:xfrm>
          <a:off x="594789" y="1150876"/>
          <a:ext cx="7900859" cy="11806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54057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1787176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35235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1722879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  <a:gridCol w="825449">
                  <a:extLst>
                    <a:ext uri="{9D8B030D-6E8A-4147-A177-3AD203B41FA5}">
                      <a16:colId xmlns:a16="http://schemas.microsoft.com/office/drawing/2014/main" val="294965324"/>
                    </a:ext>
                  </a:extLst>
                </a:gridCol>
                <a:gridCol w="1876063">
                  <a:extLst>
                    <a:ext uri="{9D8B030D-6E8A-4147-A177-3AD203B41FA5}">
                      <a16:colId xmlns:a16="http://schemas.microsoft.com/office/drawing/2014/main" val="1624827126"/>
                    </a:ext>
                  </a:extLst>
                </a:gridCol>
              </a:tblGrid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Equipe 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Equipe 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</a:tbl>
          </a:graphicData>
        </a:graphic>
      </p:graphicFrame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89735CB1-0A9D-F7E9-8217-E43856997E50}"/>
              </a:ext>
            </a:extLst>
          </p:cNvPr>
          <p:cNvSpPr txBox="1">
            <a:spLocks/>
          </p:cNvSpPr>
          <p:nvPr/>
        </p:nvSpPr>
        <p:spPr>
          <a:xfrm>
            <a:off x="8647275" y="1111288"/>
            <a:ext cx="3101563" cy="125984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3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6 terrains (T1, T2, T3, T4, T5, T6)</a:t>
            </a:r>
          </a:p>
          <a:p>
            <a:r>
              <a:rPr lang="fr-FR" sz="1200" dirty="0"/>
              <a:t>6 rencontres de 8 min</a:t>
            </a:r>
          </a:p>
          <a:p>
            <a:r>
              <a:rPr lang="fr-FR" sz="1200" dirty="0"/>
              <a:t>3 équipes du même club </a:t>
            </a:r>
          </a:p>
          <a:p>
            <a:pPr marL="0" indent="0">
              <a:buNone/>
            </a:pPr>
            <a:r>
              <a:rPr lang="fr-FR" sz="1200" dirty="0"/>
              <a:t>= Positions à respecter (A-F-D / E- G-C)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ED927C-68DF-C57B-ADAE-BA35DF604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38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2A32-2FE7-562F-664F-FA25FFE12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F13374A-0D92-1304-BB61-730720048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03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1F9912A-AF41-AC2C-8E35-1ADFD75EC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VIDEOS</a:t>
            </a:r>
            <a:br>
              <a:rPr lang="fr-FR" dirty="0"/>
            </a:br>
            <a:r>
              <a:rPr lang="fr-FR" dirty="0"/>
              <a:t>Lien </a:t>
            </a:r>
            <a:r>
              <a:rPr lang="fr-FR" dirty="0" err="1"/>
              <a:t>youtube</a:t>
            </a:r>
            <a:br>
              <a:rPr lang="fr-FR" dirty="0"/>
            </a:br>
            <a:r>
              <a:rPr lang="fr-FR" dirty="0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448981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30A8F-8B0B-FE5C-E936-66488FACA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032BE71-46EE-BD85-A74F-B6A5B575C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8" name="Titre 6">
            <a:extLst>
              <a:ext uri="{FF2B5EF4-FFF2-40B4-BE49-F238E27FC236}">
                <a16:creationId xmlns:a16="http://schemas.microsoft.com/office/drawing/2014/main" id="{5B7FF3F8-B286-D283-AD91-D49B7C5DE157}"/>
              </a:ext>
            </a:extLst>
          </p:cNvPr>
          <p:cNvSpPr txBox="1">
            <a:spLocks/>
          </p:cNvSpPr>
          <p:nvPr/>
        </p:nvSpPr>
        <p:spPr>
          <a:xfrm>
            <a:off x="513349" y="1524000"/>
            <a:ext cx="10978816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4800" dirty="0"/>
              <a:t>Vidéo </a:t>
            </a:r>
            <a:r>
              <a:rPr lang="fr-FR" sz="4800" dirty="0" err="1"/>
              <a:t>Funino</a:t>
            </a:r>
            <a:endParaRPr lang="fr-FR" sz="4800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714CCC6-B910-E506-9396-0B301F27E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1194" y="2426296"/>
            <a:ext cx="2143125" cy="2143125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85DF65C-6F3A-A1EC-7322-836DFCFC3FED}"/>
              </a:ext>
            </a:extLst>
          </p:cNvPr>
          <p:cNvSpPr txBox="1"/>
          <p:nvPr/>
        </p:nvSpPr>
        <p:spPr>
          <a:xfrm>
            <a:off x="3048000" y="481111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https://youtu.be/EBiHJivNfPw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01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EFE74-AD88-F98E-7F93-07F7EE98F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21D68C7-FAE3-F29D-43E2-FA7151AD9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5" name="Titre 6">
            <a:extLst>
              <a:ext uri="{FF2B5EF4-FFF2-40B4-BE49-F238E27FC236}">
                <a16:creationId xmlns:a16="http://schemas.microsoft.com/office/drawing/2014/main" id="{69514B81-AAB3-7B62-693D-41E2F12F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68" y="471639"/>
            <a:ext cx="6134100" cy="883912"/>
          </a:xfrm>
        </p:spPr>
        <p:txBody>
          <a:bodyPr>
            <a:normAutofit/>
          </a:bodyPr>
          <a:lstStyle/>
          <a:p>
            <a:r>
              <a:rPr lang="fr-FR" sz="4800"/>
              <a:t>Vidéos Défis</a:t>
            </a:r>
          </a:p>
        </p:txBody>
      </p:sp>
      <p:sp>
        <p:nvSpPr>
          <p:cNvPr id="6" name="Titre 6">
            <a:extLst>
              <a:ext uri="{FF2B5EF4-FFF2-40B4-BE49-F238E27FC236}">
                <a16:creationId xmlns:a16="http://schemas.microsoft.com/office/drawing/2014/main" id="{B0B1F5BC-57CB-6599-4617-7044832B8210}"/>
              </a:ext>
            </a:extLst>
          </p:cNvPr>
          <p:cNvSpPr txBox="1">
            <a:spLocks/>
          </p:cNvSpPr>
          <p:nvPr/>
        </p:nvSpPr>
        <p:spPr>
          <a:xfrm>
            <a:off x="329342" y="2197163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n°1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6D866C96-9649-DF35-41F0-D358113CA96D}"/>
              </a:ext>
            </a:extLst>
          </p:cNvPr>
          <p:cNvSpPr txBox="1">
            <a:spLocks/>
          </p:cNvSpPr>
          <p:nvPr/>
        </p:nvSpPr>
        <p:spPr>
          <a:xfrm>
            <a:off x="4462819" y="1264566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n°2</a:t>
            </a:r>
          </a:p>
        </p:txBody>
      </p:sp>
      <p:sp>
        <p:nvSpPr>
          <p:cNvPr id="10" name="Titre 6">
            <a:extLst>
              <a:ext uri="{FF2B5EF4-FFF2-40B4-BE49-F238E27FC236}">
                <a16:creationId xmlns:a16="http://schemas.microsoft.com/office/drawing/2014/main" id="{CE0B4C17-1A01-D5C3-30CF-291CB2684D61}"/>
              </a:ext>
            </a:extLst>
          </p:cNvPr>
          <p:cNvSpPr txBox="1">
            <a:spLocks/>
          </p:cNvSpPr>
          <p:nvPr/>
        </p:nvSpPr>
        <p:spPr>
          <a:xfrm>
            <a:off x="863880" y="476330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n°3</a:t>
            </a:r>
          </a:p>
        </p:txBody>
      </p:sp>
      <p:sp>
        <p:nvSpPr>
          <p:cNvPr id="11" name="Titre 6">
            <a:extLst>
              <a:ext uri="{FF2B5EF4-FFF2-40B4-BE49-F238E27FC236}">
                <a16:creationId xmlns:a16="http://schemas.microsoft.com/office/drawing/2014/main" id="{A2DF9D69-1B3C-7A74-D02D-A072907B0AA1}"/>
              </a:ext>
            </a:extLst>
          </p:cNvPr>
          <p:cNvSpPr txBox="1">
            <a:spLocks/>
          </p:cNvSpPr>
          <p:nvPr/>
        </p:nvSpPr>
        <p:spPr>
          <a:xfrm>
            <a:off x="6100550" y="4569958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n°4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21DDA2-D2FC-5866-B192-CFD1B8881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62" y="2588488"/>
            <a:ext cx="1752570" cy="193002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196100C-2D8D-8F24-AC66-A2CFF2E41C67}"/>
              </a:ext>
            </a:extLst>
          </p:cNvPr>
          <p:cNvSpPr txBox="1"/>
          <p:nvPr/>
        </p:nvSpPr>
        <p:spPr>
          <a:xfrm>
            <a:off x="2495059" y="2947122"/>
            <a:ext cx="26417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https://youtu.be/x123Xk9xFJ8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228CAFB-EC3A-8BC6-4DBC-B9082E0B6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12" y="2337518"/>
            <a:ext cx="1730048" cy="173004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D42444B-5F14-D3A8-D5C4-648699380AED}"/>
              </a:ext>
            </a:extLst>
          </p:cNvPr>
          <p:cNvSpPr txBox="1"/>
          <p:nvPr/>
        </p:nvSpPr>
        <p:spPr>
          <a:xfrm>
            <a:off x="6805646" y="1964913"/>
            <a:ext cx="26772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https://youtu.be/xkxvFxVkfvs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44C0905-A37E-BFB8-6732-395046028C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7614" y="4920812"/>
            <a:ext cx="1465549" cy="146554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53BD53CE-6039-8910-BBCA-5EAF83FD6B74}"/>
              </a:ext>
            </a:extLst>
          </p:cNvPr>
          <p:cNvSpPr txBox="1"/>
          <p:nvPr/>
        </p:nvSpPr>
        <p:spPr>
          <a:xfrm>
            <a:off x="3143163" y="5502449"/>
            <a:ext cx="7315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8"/>
              </a:rPr>
              <a:t>https://youtu.be/EJ9jpgkQfNo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A3494EA-FD21-AB19-B3EB-7F1EF5F9E0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9209" y="4665564"/>
            <a:ext cx="1820569" cy="1820569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F1E6EEB9-5710-D67E-E4A5-6ADACAFA9C99}"/>
              </a:ext>
            </a:extLst>
          </p:cNvPr>
          <p:cNvSpPr txBox="1"/>
          <p:nvPr/>
        </p:nvSpPr>
        <p:spPr>
          <a:xfrm>
            <a:off x="8361455" y="5313237"/>
            <a:ext cx="7315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10"/>
              </a:rPr>
              <a:t>https://youtu.be/ROIxwE-eaN4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454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a390e19c-4bf2-4882-ad15-49f536afac31}" enabled="0" method="" siteId="{a390e19c-4bf2-4882-ad15-49f536afac3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1385</Words>
  <Application>Microsoft Office PowerPoint</Application>
  <PresentationFormat>Grand écran</PresentationFormat>
  <Paragraphs>561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FFF Equipe</vt:lpstr>
      <vt:lpstr>FFF Equipe Black</vt:lpstr>
      <vt:lpstr>FFF Hero Black</vt:lpstr>
      <vt:lpstr>Thème Office</vt:lpstr>
      <vt:lpstr>DOCUMENTS D’ORGANISATION  U8-U9</vt:lpstr>
      <vt:lpstr>Organisation  Plateau U8-U9</vt:lpstr>
      <vt:lpstr>U8-U9 – 5 et 6 équipes (D1)</vt:lpstr>
      <vt:lpstr>U8-U9 – 5 et 6 équipes (D2)</vt:lpstr>
      <vt:lpstr>U8-U9 – 7 et 8 équipes</vt:lpstr>
      <vt:lpstr>U8-U9 – 9 et 10 équipes</vt:lpstr>
      <vt:lpstr>J+ Format Aléatoire</vt:lpstr>
      <vt:lpstr>U8-U9 – Répartition à 8 équipes</vt:lpstr>
      <vt:lpstr>Présentation PowerPoint</vt:lpstr>
      <vt:lpstr>Présentation PowerPoint</vt:lpstr>
      <vt:lpstr>VIDEOS Lien youtube QR CODE</vt:lpstr>
      <vt:lpstr>Présentation PowerPoint</vt:lpstr>
      <vt:lpstr>Vidéos Défis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Microsoft Office User</dc:creator>
  <cp:lastModifiedBy>FROGER EDOUARD</cp:lastModifiedBy>
  <cp:revision>6</cp:revision>
  <dcterms:created xsi:type="dcterms:W3CDTF">2022-10-10T12:57:54Z</dcterms:created>
  <dcterms:modified xsi:type="dcterms:W3CDTF">2026-09-17T15:02:14Z</dcterms:modified>
</cp:coreProperties>
</file>